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</p:sldMasterIdLst>
  <p:notesMasterIdLst>
    <p:notesMasterId r:id="rId66"/>
  </p:notesMasterIdLst>
  <p:sldIdLst>
    <p:sldId id="546" r:id="rId5"/>
    <p:sldId id="487" r:id="rId6"/>
    <p:sldId id="379" r:id="rId7"/>
    <p:sldId id="483" r:id="rId8"/>
    <p:sldId id="484" r:id="rId9"/>
    <p:sldId id="485" r:id="rId10"/>
    <p:sldId id="509" r:id="rId11"/>
    <p:sldId id="506" r:id="rId12"/>
    <p:sldId id="524" r:id="rId13"/>
    <p:sldId id="488" r:id="rId14"/>
    <p:sldId id="489" r:id="rId15"/>
    <p:sldId id="461" r:id="rId16"/>
    <p:sldId id="508" r:id="rId17"/>
    <p:sldId id="490" r:id="rId18"/>
    <p:sldId id="525" r:id="rId19"/>
    <p:sldId id="526" r:id="rId20"/>
    <p:sldId id="527" r:id="rId21"/>
    <p:sldId id="499" r:id="rId22"/>
    <p:sldId id="500" r:id="rId23"/>
    <p:sldId id="491" r:id="rId24"/>
    <p:sldId id="523" r:id="rId25"/>
    <p:sldId id="522" r:id="rId26"/>
    <p:sldId id="486" r:id="rId27"/>
    <p:sldId id="515" r:id="rId28"/>
    <p:sldId id="514" r:id="rId29"/>
    <p:sldId id="492" r:id="rId30"/>
    <p:sldId id="528" r:id="rId31"/>
    <p:sldId id="493" r:id="rId32"/>
    <p:sldId id="494" r:id="rId33"/>
    <p:sldId id="495" r:id="rId34"/>
    <p:sldId id="496" r:id="rId35"/>
    <p:sldId id="501" r:id="rId36"/>
    <p:sldId id="497" r:id="rId37"/>
    <p:sldId id="498" r:id="rId38"/>
    <p:sldId id="505" r:id="rId39"/>
    <p:sldId id="529" r:id="rId40"/>
    <p:sldId id="518" r:id="rId41"/>
    <p:sldId id="519" r:id="rId42"/>
    <p:sldId id="517" r:id="rId43"/>
    <p:sldId id="516" r:id="rId44"/>
    <p:sldId id="530" r:id="rId45"/>
    <p:sldId id="531" r:id="rId46"/>
    <p:sldId id="472" r:id="rId47"/>
    <p:sldId id="644" r:id="rId48"/>
    <p:sldId id="646" r:id="rId49"/>
    <p:sldId id="534" r:id="rId50"/>
    <p:sldId id="535" r:id="rId51"/>
    <p:sldId id="536" r:id="rId52"/>
    <p:sldId id="537" r:id="rId53"/>
    <p:sldId id="538" r:id="rId54"/>
    <p:sldId id="539" r:id="rId55"/>
    <p:sldId id="540" r:id="rId56"/>
    <p:sldId id="541" r:id="rId57"/>
    <p:sldId id="542" r:id="rId58"/>
    <p:sldId id="543" r:id="rId59"/>
    <p:sldId id="544" r:id="rId60"/>
    <p:sldId id="545" r:id="rId61"/>
    <p:sldId id="445" r:id="rId62"/>
    <p:sldId id="444" r:id="rId63"/>
    <p:sldId id="473" r:id="rId64"/>
    <p:sldId id="64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2049E26-607E-482A-9E96-FEBBA1738DCA}">
          <p14:sldIdLst>
            <p14:sldId id="546"/>
          </p14:sldIdLst>
        </p14:section>
        <p14:section name="Introduction to control functions" id="{DD2663EB-AB8B-497E-BF27-1C2EAD8E612F}">
          <p14:sldIdLst>
            <p14:sldId id="487"/>
            <p14:sldId id="379"/>
            <p14:sldId id="483"/>
            <p14:sldId id="484"/>
            <p14:sldId id="485"/>
            <p14:sldId id="509"/>
            <p14:sldId id="506"/>
            <p14:sldId id="524"/>
            <p14:sldId id="488"/>
            <p14:sldId id="489"/>
            <p14:sldId id="461"/>
            <p14:sldId id="508"/>
            <p14:sldId id="490"/>
            <p14:sldId id="525"/>
            <p14:sldId id="526"/>
            <p14:sldId id="527"/>
            <p14:sldId id="499"/>
            <p14:sldId id="500"/>
            <p14:sldId id="491"/>
            <p14:sldId id="523"/>
            <p14:sldId id="522"/>
            <p14:sldId id="486"/>
            <p14:sldId id="515"/>
            <p14:sldId id="514"/>
            <p14:sldId id="492"/>
            <p14:sldId id="528"/>
            <p14:sldId id="493"/>
            <p14:sldId id="494"/>
            <p14:sldId id="495"/>
            <p14:sldId id="496"/>
            <p14:sldId id="501"/>
            <p14:sldId id="497"/>
            <p14:sldId id="498"/>
            <p14:sldId id="505"/>
            <p14:sldId id="529"/>
            <p14:sldId id="518"/>
            <p14:sldId id="519"/>
            <p14:sldId id="517"/>
            <p14:sldId id="516"/>
            <p14:sldId id="530"/>
            <p14:sldId id="531"/>
            <p14:sldId id="472"/>
            <p14:sldId id="644"/>
          </p14:sldIdLst>
        </p14:section>
        <p14:section name="Automated data access" id="{2EC25AEC-3FA9-4E50-ADED-61322A839C83}">
          <p14:sldIdLst>
            <p14:sldId id="646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445"/>
            <p14:sldId id="444"/>
            <p14:sldId id="473"/>
            <p14:sldId id="6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CE12C-3DC4-46BE-93B7-2F0303A61250}" v="93" dt="2023-09-14T12:15:4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4504" autoAdjust="0"/>
  </p:normalViewPr>
  <p:slideViewPr>
    <p:cSldViewPr snapToGrid="0">
      <p:cViewPr varScale="1">
        <p:scale>
          <a:sx n="80" d="100"/>
          <a:sy n="80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énes" userId="f3f680a857a6f265" providerId="LiveId" clId="{6466EC05-62BC-4357-9FD6-AC6D54ED0F56}"/>
    <pc:docChg chg="undo custSel addSld delSld modSection">
      <pc:chgData name="Dénes" userId="f3f680a857a6f265" providerId="LiveId" clId="{6466EC05-62BC-4357-9FD6-AC6D54ED0F56}" dt="2023-09-15T04:06:56.284" v="7" actId="47"/>
      <pc:docMkLst>
        <pc:docMk/>
      </pc:docMkLst>
      <pc:sldChg chg="del">
        <pc:chgData name="Dénes" userId="f3f680a857a6f265" providerId="LiveId" clId="{6466EC05-62BC-4357-9FD6-AC6D54ED0F56}" dt="2023-09-14T21:51:16.885" v="0" actId="47"/>
        <pc:sldMkLst>
          <pc:docMk/>
          <pc:sldMk cId="1641007123" sldId="262"/>
        </pc:sldMkLst>
      </pc:sldChg>
      <pc:sldChg chg="del">
        <pc:chgData name="Dénes" userId="f3f680a857a6f265" providerId="LiveId" clId="{6466EC05-62BC-4357-9FD6-AC6D54ED0F56}" dt="2023-09-15T04:06:36.539" v="6" actId="47"/>
        <pc:sldMkLst>
          <pc:docMk/>
          <pc:sldMk cId="1548595177" sldId="439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3559364435" sldId="441"/>
        </pc:sldMkLst>
      </pc:sldChg>
      <pc:sldChg chg="del">
        <pc:chgData name="Dénes" userId="f3f680a857a6f265" providerId="LiveId" clId="{6466EC05-62BC-4357-9FD6-AC6D54ED0F56}" dt="2023-09-15T04:06:56.284" v="7" actId="47"/>
        <pc:sldMkLst>
          <pc:docMk/>
          <pc:sldMk cId="3976156815" sldId="442"/>
        </pc:sldMkLst>
      </pc:sldChg>
      <pc:sldChg chg="del">
        <pc:chgData name="Dénes" userId="f3f680a857a6f265" providerId="LiveId" clId="{6466EC05-62BC-4357-9FD6-AC6D54ED0F56}" dt="2023-09-15T04:06:56.284" v="7" actId="47"/>
        <pc:sldMkLst>
          <pc:docMk/>
          <pc:sldMk cId="83012908" sldId="443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323532165" sldId="475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994716942" sldId="476"/>
        </pc:sldMkLst>
      </pc:sldChg>
      <pc:sldChg chg="add del">
        <pc:chgData name="Dénes" userId="f3f680a857a6f265" providerId="LiveId" clId="{6466EC05-62BC-4357-9FD6-AC6D54ED0F56}" dt="2023-09-15T04:06:34.631" v="5" actId="47"/>
        <pc:sldMkLst>
          <pc:docMk/>
          <pc:sldMk cId="1374648882" sldId="486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279225037" sldId="491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2297967847" sldId="492"/>
        </pc:sldMkLst>
      </pc:sldChg>
      <pc:sldChg chg="add del">
        <pc:chgData name="Dénes" userId="f3f680a857a6f265" providerId="LiveId" clId="{6466EC05-62BC-4357-9FD6-AC6D54ED0F56}" dt="2023-09-15T04:06:32.365" v="3" actId="47"/>
        <pc:sldMkLst>
          <pc:docMk/>
          <pc:sldMk cId="1216171475" sldId="497"/>
        </pc:sldMkLst>
      </pc:sldChg>
    </pc:docChg>
  </pc:docChgLst>
  <pc:docChgLst>
    <pc:chgData name="Dénes" userId="f3f680a857a6f265" providerId="LiveId" clId="{F84CE12C-3DC4-46BE-93B7-2F0303A61250}"/>
    <pc:docChg chg="undo redo custSel addSld delSld modSld sldOrd addSection delSection modSection">
      <pc:chgData name="Dénes" userId="f3f680a857a6f265" providerId="LiveId" clId="{F84CE12C-3DC4-46BE-93B7-2F0303A61250}" dt="2023-09-14T12:15:45.684" v="1315"/>
      <pc:docMkLst>
        <pc:docMk/>
      </pc:docMkLst>
      <pc:sldChg chg="add del setBg">
        <pc:chgData name="Dénes" userId="f3f680a857a6f265" providerId="LiveId" clId="{F84CE12C-3DC4-46BE-93B7-2F0303A61250}" dt="2023-09-14T12:08:25.278" v="1164"/>
        <pc:sldMkLst>
          <pc:docMk/>
          <pc:sldMk cId="4268940361" sldId="25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03547247" sldId="260"/>
        </pc:sldMkLst>
      </pc:sldChg>
      <pc:sldChg chg="modSp mod">
        <pc:chgData name="Dénes" userId="f3f680a857a6f265" providerId="LiveId" clId="{F84CE12C-3DC4-46BE-93B7-2F0303A61250}" dt="2023-09-14T11:31:10.904" v="628" actId="14100"/>
        <pc:sldMkLst>
          <pc:docMk/>
          <pc:sldMk cId="1641007123" sldId="262"/>
        </pc:sldMkLst>
        <pc:spChg chg="mod ord">
          <ac:chgData name="Dénes" userId="f3f680a857a6f265" providerId="LiveId" clId="{F84CE12C-3DC4-46BE-93B7-2F0303A61250}" dt="2023-09-14T11:31:10.904" v="628" actId="14100"/>
          <ac:spMkLst>
            <pc:docMk/>
            <pc:sldMk cId="1641007123" sldId="262"/>
            <ac:spMk id="2" creationId="{FC4383FA-EEB7-47D9-935D-7234D206AD1E}"/>
          </ac:spMkLst>
        </pc:spChg>
        <pc:picChg chg="mod modCrop">
          <ac:chgData name="Dénes" userId="f3f680a857a6f265" providerId="LiveId" clId="{F84CE12C-3DC4-46BE-93B7-2F0303A61250}" dt="2023-09-14T09:45:32.144" v="281" actId="732"/>
          <ac:picMkLst>
            <pc:docMk/>
            <pc:sldMk cId="1641007123" sldId="262"/>
            <ac:picMk id="9" creationId="{C9D2A013-A6CA-4DED-8683-7E7C43DF3195}"/>
          </ac:picMkLst>
        </pc:picChg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259574020" sldId="30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74078882" sldId="30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253248310" sldId="32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319191273" sldId="32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648556959" sldId="33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498203997" sldId="37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599696688" sldId="37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404310183" sldId="37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2526222" sldId="37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84904678" sldId="37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249992337" sldId="38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286118695" sldId="3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98117785" sldId="40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035152341" sldId="41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174409995" sldId="41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5999366" sldId="41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011734661" sldId="41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137618512" sldId="41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803875407" sldId="41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64436497" sldId="420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35010846" sldId="440"/>
        </pc:sldMkLst>
      </pc:sldChg>
      <pc:sldChg chg="add del ord setBg">
        <pc:chgData name="Dénes" userId="f3f680a857a6f265" providerId="LiveId" clId="{F84CE12C-3DC4-46BE-93B7-2F0303A61250}" dt="2023-09-14T11:47:09.195" v="757"/>
        <pc:sldMkLst>
          <pc:docMk/>
          <pc:sldMk cId="3559364435" sldId="441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976156815" sldId="442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83012908" sldId="443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585463497" sldId="444"/>
        </pc:sldMkLst>
      </pc:sldChg>
      <pc:sldChg chg="add del setBg">
        <pc:chgData name="Dénes" userId="f3f680a857a6f265" providerId="LiveId" clId="{F84CE12C-3DC4-46BE-93B7-2F0303A61250}" dt="2023-09-14T11:47:51.277" v="779" actId="47"/>
        <pc:sldMkLst>
          <pc:docMk/>
          <pc:sldMk cId="2644188279" sldId="444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555718488" sldId="445"/>
        </pc:sldMkLst>
      </pc:sldChg>
      <pc:sldChg chg="add del setBg">
        <pc:chgData name="Dénes" userId="f3f680a857a6f265" providerId="LiveId" clId="{F84CE12C-3DC4-46BE-93B7-2F0303A61250}" dt="2023-09-14T11:47:52.429" v="780" actId="47"/>
        <pc:sldMkLst>
          <pc:docMk/>
          <pc:sldMk cId="3754116588" sldId="44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779194792" sldId="446"/>
        </pc:sldMkLst>
      </pc:sldChg>
      <pc:sldChg chg="del">
        <pc:chgData name="Dénes" userId="f3f680a857a6f265" providerId="LiveId" clId="{F84CE12C-3DC4-46BE-93B7-2F0303A61250}" dt="2023-09-14T07:51:01.533" v="2" actId="47"/>
        <pc:sldMkLst>
          <pc:docMk/>
          <pc:sldMk cId="1267329022" sldId="447"/>
        </pc:sldMkLst>
      </pc:sldChg>
      <pc:sldChg chg="modSp add del mod setBg">
        <pc:chgData name="Dénes" userId="f3f680a857a6f265" providerId="LiveId" clId="{F84CE12C-3DC4-46BE-93B7-2F0303A61250}" dt="2023-09-14T11:57:28.507" v="962" actId="20577"/>
        <pc:sldMkLst>
          <pc:docMk/>
          <pc:sldMk cId="4016547834" sldId="447"/>
        </pc:sldMkLst>
        <pc:spChg chg="mod">
          <ac:chgData name="Dénes" userId="f3f680a857a6f265" providerId="LiveId" clId="{F84CE12C-3DC4-46BE-93B7-2F0303A61250}" dt="2023-09-14T11:57:28.507" v="962" actId="20577"/>
          <ac:spMkLst>
            <pc:docMk/>
            <pc:sldMk cId="4016547834" sldId="447"/>
            <ac:spMk id="2" creationId="{FC4383FA-EEB7-47D9-935D-7234D206AD1E}"/>
          </ac:spMkLst>
        </pc:spChg>
      </pc:sldChg>
      <pc:sldChg chg="del">
        <pc:chgData name="Dénes" userId="f3f680a857a6f265" providerId="LiveId" clId="{F84CE12C-3DC4-46BE-93B7-2F0303A61250}" dt="2023-09-14T07:51:08.323" v="5" actId="47"/>
        <pc:sldMkLst>
          <pc:docMk/>
          <pc:sldMk cId="2444820853" sldId="448"/>
        </pc:sldMkLst>
      </pc:sldChg>
      <pc:sldChg chg="modSp add del mod setBg">
        <pc:chgData name="Dénes" userId="f3f680a857a6f265" providerId="LiveId" clId="{F84CE12C-3DC4-46BE-93B7-2F0303A61250}" dt="2023-09-14T11:49:56.813" v="807" actId="20577"/>
        <pc:sldMkLst>
          <pc:docMk/>
          <pc:sldMk cId="4069303533" sldId="448"/>
        </pc:sldMkLst>
        <pc:spChg chg="mod">
          <ac:chgData name="Dénes" userId="f3f680a857a6f265" providerId="LiveId" clId="{F84CE12C-3DC4-46BE-93B7-2F0303A61250}" dt="2023-09-14T11:49:56.813" v="807" actId="20577"/>
          <ac:spMkLst>
            <pc:docMk/>
            <pc:sldMk cId="4069303533" sldId="448"/>
            <ac:spMk id="2" creationId="{FC4383FA-EEB7-47D9-935D-7234D206AD1E}"/>
          </ac:spMkLst>
        </pc:spChg>
      </pc:sldChg>
      <pc:sldChg chg="del">
        <pc:chgData name="Dénes" userId="f3f680a857a6f265" providerId="LiveId" clId="{F84CE12C-3DC4-46BE-93B7-2F0303A61250}" dt="2023-09-14T07:51:11.838" v="6" actId="47"/>
        <pc:sldMkLst>
          <pc:docMk/>
          <pc:sldMk cId="2563397511" sldId="449"/>
        </pc:sldMkLst>
      </pc:sldChg>
      <pc:sldChg chg="add del setBg">
        <pc:chgData name="Dénes" userId="f3f680a857a6f265" providerId="LiveId" clId="{F84CE12C-3DC4-46BE-93B7-2F0303A61250}" dt="2023-09-14T11:48:05.343" v="781" actId="47"/>
        <pc:sldMkLst>
          <pc:docMk/>
          <pc:sldMk cId="3863803896" sldId="449"/>
        </pc:sldMkLst>
      </pc:sldChg>
      <pc:sldChg chg="del">
        <pc:chgData name="Dénes" userId="f3f680a857a6f265" providerId="LiveId" clId="{F84CE12C-3DC4-46BE-93B7-2F0303A61250}" dt="2023-09-14T07:51:04.247" v="4" actId="47"/>
        <pc:sldMkLst>
          <pc:docMk/>
          <pc:sldMk cId="961085669" sldId="450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2039823705" sldId="450"/>
        </pc:sldMkLst>
      </pc:sldChg>
      <pc:sldChg chg="del">
        <pc:chgData name="Dénes" userId="f3f680a857a6f265" providerId="LiveId" clId="{F84CE12C-3DC4-46BE-93B7-2F0303A61250}" dt="2023-09-14T07:51:03.449" v="3" actId="47"/>
        <pc:sldMkLst>
          <pc:docMk/>
          <pc:sldMk cId="1561869161" sldId="451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332169600" sldId="452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743685917" sldId="453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00575366" sldId="454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658459833" sldId="455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96709755" sldId="456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567356003" sldId="457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90610049" sldId="458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3216178818" sldId="460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1638349342" sldId="461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3414746924" sldId="462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33053604" sldId="463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2684595309" sldId="46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762940077" sldId="465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050191090" sldId="466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890040970" sldId="467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049053884" sldId="468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478243824" sldId="469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1864349983" sldId="470"/>
        </pc:sldMkLst>
      </pc:sldChg>
      <pc:sldChg chg="add del ord setBg">
        <pc:chgData name="Dénes" userId="f3f680a857a6f265" providerId="LiveId" clId="{F84CE12C-3DC4-46BE-93B7-2F0303A61250}" dt="2023-09-14T11:49:14.162" v="789"/>
        <pc:sldMkLst>
          <pc:docMk/>
          <pc:sldMk cId="3326193554" sldId="47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601105788" sldId="472"/>
        </pc:sldMkLst>
      </pc:sldChg>
      <pc:sldChg chg="add del">
        <pc:chgData name="Dénes" userId="f3f680a857a6f265" providerId="LiveId" clId="{F84CE12C-3DC4-46BE-93B7-2F0303A61250}" dt="2023-09-14T11:48:06.095" v="782" actId="47"/>
        <pc:sldMkLst>
          <pc:docMk/>
          <pc:sldMk cId="3753785464" sldId="47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34928546" sldId="473"/>
        </pc:sldMkLst>
      </pc:sldChg>
      <pc:sldChg chg="add del">
        <pc:chgData name="Dénes" userId="f3f680a857a6f265" providerId="LiveId" clId="{F84CE12C-3DC4-46BE-93B7-2F0303A61250}" dt="2023-09-14T11:48:06.962" v="783" actId="47"/>
        <pc:sldMkLst>
          <pc:docMk/>
          <pc:sldMk cId="651982863" sldId="473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913168073" sldId="474"/>
        </pc:sldMkLst>
      </pc:sldChg>
      <pc:sldChg chg="add del">
        <pc:chgData name="Dénes" userId="f3f680a857a6f265" providerId="LiveId" clId="{F84CE12C-3DC4-46BE-93B7-2F0303A61250}" dt="2023-09-14T11:48:27.850" v="784" actId="47"/>
        <pc:sldMkLst>
          <pc:docMk/>
          <pc:sldMk cId="3269554468" sldId="474"/>
        </pc:sldMkLst>
      </pc:sldChg>
      <pc:sldChg chg="add del ord setBg">
        <pc:chgData name="Dénes" userId="f3f680a857a6f265" providerId="LiveId" clId="{F84CE12C-3DC4-46BE-93B7-2F0303A61250}" dt="2023-09-14T11:47:09.195" v="757"/>
        <pc:sldMkLst>
          <pc:docMk/>
          <pc:sldMk cId="2323532165" sldId="475"/>
        </pc:sldMkLst>
      </pc:sldChg>
      <pc:sldChg chg="modSp add del mod ord setBg modNotesTx">
        <pc:chgData name="Dénes" userId="f3f680a857a6f265" providerId="LiveId" clId="{F84CE12C-3DC4-46BE-93B7-2F0303A61250}" dt="2023-09-14T11:47:30.523" v="778" actId="20577"/>
        <pc:sldMkLst>
          <pc:docMk/>
          <pc:sldMk cId="994716942" sldId="476"/>
        </pc:sldMkLst>
        <pc:spChg chg="mod">
          <ac:chgData name="Dénes" userId="f3f680a857a6f265" providerId="LiveId" clId="{F84CE12C-3DC4-46BE-93B7-2F0303A61250}" dt="2023-09-14T11:47:30.523" v="778" actId="20577"/>
          <ac:spMkLst>
            <pc:docMk/>
            <pc:sldMk cId="994716942" sldId="476"/>
            <ac:spMk id="3" creationId="{0C9B5234-01FB-4BC1-8F08-B28C710CCE0E}"/>
          </ac:spMkLst>
        </pc:spChg>
      </pc:sldChg>
      <pc:sldChg chg="add del">
        <pc:chgData name="Dénes" userId="f3f680a857a6f265" providerId="LiveId" clId="{F84CE12C-3DC4-46BE-93B7-2F0303A61250}" dt="2023-09-14T11:48:41.838" v="785" actId="47"/>
        <pc:sldMkLst>
          <pc:docMk/>
          <pc:sldMk cId="3344961289" sldId="47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72393453" sldId="477"/>
        </pc:sldMkLst>
      </pc:sldChg>
      <pc:sldChg chg="add del setBg">
        <pc:chgData name="Dénes" userId="f3f680a857a6f265" providerId="LiveId" clId="{F84CE12C-3DC4-46BE-93B7-2F0303A61250}" dt="2023-09-14T11:46:25.899" v="751"/>
        <pc:sldMkLst>
          <pc:docMk/>
          <pc:sldMk cId="920466972" sldId="47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936677657" sldId="48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825520827" sldId="48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639673507" sldId="482"/>
        </pc:sldMkLst>
      </pc:sldChg>
      <pc:sldChg chg="add del setBg">
        <pc:chgData name="Dénes" userId="f3f680a857a6f265" providerId="LiveId" clId="{F84CE12C-3DC4-46BE-93B7-2F0303A61250}" dt="2023-09-14T11:54:53.024" v="910" actId="47"/>
        <pc:sldMkLst>
          <pc:docMk/>
          <pc:sldMk cId="2487511586" sldId="482"/>
        </pc:sldMkLst>
      </pc:sldChg>
      <pc:sldChg chg="del">
        <pc:chgData name="Dénes" userId="f3f680a857a6f265" providerId="LiveId" clId="{F84CE12C-3DC4-46BE-93B7-2F0303A61250}" dt="2023-09-14T07:51:00.512" v="1" actId="47"/>
        <pc:sldMkLst>
          <pc:docMk/>
          <pc:sldMk cId="3338296468" sldId="4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746984205" sldId="483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2324782681" sldId="484"/>
        </pc:sldMkLst>
      </pc:sldChg>
      <pc:sldChg chg="del">
        <pc:chgData name="Dénes" userId="f3f680a857a6f265" providerId="LiveId" clId="{F84CE12C-3DC4-46BE-93B7-2F0303A61250}" dt="2023-09-14T07:54:13.770" v="39" actId="47"/>
        <pc:sldMkLst>
          <pc:docMk/>
          <pc:sldMk cId="2614414269" sldId="484"/>
        </pc:sldMkLst>
      </pc:sldChg>
      <pc:sldChg chg="addSp modSp mod ord">
        <pc:chgData name="Dénes" userId="f3f680a857a6f265" providerId="LiveId" clId="{F84CE12C-3DC4-46BE-93B7-2F0303A61250}" dt="2023-09-14T11:42:07.072" v="748"/>
        <pc:sldMkLst>
          <pc:docMk/>
          <pc:sldMk cId="4230283105" sldId="485"/>
        </pc:sldMkLst>
        <pc:spChg chg="mod">
          <ac:chgData name="Dénes" userId="f3f680a857a6f265" providerId="LiveId" clId="{F84CE12C-3DC4-46BE-93B7-2F0303A61250}" dt="2023-09-14T09:35:58.644" v="140" actId="20577"/>
          <ac:spMkLst>
            <pc:docMk/>
            <pc:sldMk cId="4230283105" sldId="485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2:07.072" v="748"/>
          <ac:spMkLst>
            <pc:docMk/>
            <pc:sldMk cId="4230283105" sldId="485"/>
            <ac:spMk id="3" creationId="{2ACC5770-8AD3-7ED6-F5FE-0EB933E3ED75}"/>
          </ac:spMkLst>
        </pc:spChg>
      </pc:sldChg>
      <pc:sldChg chg="addSp modSp add mod">
        <pc:chgData name="Dénes" userId="f3f680a857a6f265" providerId="LiveId" clId="{F84CE12C-3DC4-46BE-93B7-2F0303A61250}" dt="2023-09-14T11:41:50.231" v="744" actId="1076"/>
        <pc:sldMkLst>
          <pc:docMk/>
          <pc:sldMk cId="1374648882" sldId="486"/>
        </pc:sldMkLst>
        <pc:spChg chg="mod">
          <ac:chgData name="Dénes" userId="f3f680a857a6f265" providerId="LiveId" clId="{F84CE12C-3DC4-46BE-93B7-2F0303A61250}" dt="2023-09-14T11:30:33.389" v="615" actId="2711"/>
          <ac:spMkLst>
            <pc:docMk/>
            <pc:sldMk cId="1374648882" sldId="486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0.231" v="744" actId="1076"/>
          <ac:spMkLst>
            <pc:docMk/>
            <pc:sldMk cId="1374648882" sldId="486"/>
            <ac:spMk id="4" creationId="{C38115DA-F588-5E83-BA9C-215DF49205F4}"/>
          </ac:spMkLst>
        </pc:spChg>
      </pc:sldChg>
      <pc:sldChg chg="addSp modSp add mod">
        <pc:chgData name="Dénes" userId="f3f680a857a6f265" providerId="LiveId" clId="{F84CE12C-3DC4-46BE-93B7-2F0303A61250}" dt="2023-09-14T12:01:55.239" v="1000" actId="20577"/>
        <pc:sldMkLst>
          <pc:docMk/>
          <pc:sldMk cId="909928843" sldId="487"/>
        </pc:sldMkLst>
        <pc:spChg chg="mod">
          <ac:chgData name="Dénes" userId="f3f680a857a6f265" providerId="LiveId" clId="{F84CE12C-3DC4-46BE-93B7-2F0303A61250}" dt="2023-09-14T09:34:56.928" v="98"/>
          <ac:spMkLst>
            <pc:docMk/>
            <pc:sldMk cId="909928843" sldId="487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8.585" v="746"/>
          <ac:spMkLst>
            <pc:docMk/>
            <pc:sldMk cId="909928843" sldId="487"/>
            <ac:spMk id="3" creationId="{58540AD5-56B3-1B86-A890-CC8F47555374}"/>
          </ac:spMkLst>
        </pc:spChg>
        <pc:spChg chg="add mod">
          <ac:chgData name="Dénes" userId="f3f680a857a6f265" providerId="LiveId" clId="{F84CE12C-3DC4-46BE-93B7-2F0303A61250}" dt="2023-09-14T12:01:55.239" v="1000" actId="20577"/>
          <ac:spMkLst>
            <pc:docMk/>
            <pc:sldMk cId="909928843" sldId="487"/>
            <ac:spMk id="4" creationId="{4C284FAE-C4EC-6DEB-4AD9-B776AAB558B2}"/>
          </ac:spMkLst>
        </pc:spChg>
        <pc:spChg chg="add mod">
          <ac:chgData name="Dénes" userId="f3f680a857a6f265" providerId="LiveId" clId="{F84CE12C-3DC4-46BE-93B7-2F0303A61250}" dt="2023-09-14T12:01:48.188" v="972"/>
          <ac:spMkLst>
            <pc:docMk/>
            <pc:sldMk cId="909928843" sldId="487"/>
            <ac:spMk id="6" creationId="{AAD6D60D-5F0B-1CD3-980D-817287EBE9BD}"/>
          </ac:spMkLst>
        </pc:spChg>
      </pc:sldChg>
      <pc:sldChg chg="addSp modSp add mod">
        <pc:chgData name="Dénes" userId="f3f680a857a6f265" providerId="LiveId" clId="{F84CE12C-3DC4-46BE-93B7-2F0303A61250}" dt="2023-09-14T11:42:00.546" v="747"/>
        <pc:sldMkLst>
          <pc:docMk/>
          <pc:sldMk cId="2055074266" sldId="488"/>
        </pc:sldMkLst>
        <pc:spChg chg="mod">
          <ac:chgData name="Dénes" userId="f3f680a857a6f265" providerId="LiveId" clId="{F84CE12C-3DC4-46BE-93B7-2F0303A61250}" dt="2023-09-14T09:35:19.757" v="105"/>
          <ac:spMkLst>
            <pc:docMk/>
            <pc:sldMk cId="2055074266" sldId="488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2:00.546" v="747"/>
          <ac:spMkLst>
            <pc:docMk/>
            <pc:sldMk cId="2055074266" sldId="488"/>
            <ac:spMk id="3" creationId="{6F9B4B59-5D5E-A3BC-BAC7-F1E81A8F2998}"/>
          </ac:spMkLst>
        </pc:spChg>
      </pc:sldChg>
      <pc:sldChg chg="addSp modSp add mod ord">
        <pc:chgData name="Dénes" userId="f3f680a857a6f265" providerId="LiveId" clId="{F84CE12C-3DC4-46BE-93B7-2F0303A61250}" dt="2023-09-14T11:41:56.872" v="745"/>
        <pc:sldMkLst>
          <pc:docMk/>
          <pc:sldMk cId="3093989411" sldId="489"/>
        </pc:sldMkLst>
        <pc:spChg chg="mod">
          <ac:chgData name="Dénes" userId="f3f680a857a6f265" providerId="LiveId" clId="{F84CE12C-3DC4-46BE-93B7-2F0303A61250}" dt="2023-09-14T09:34:17.416" v="89"/>
          <ac:spMkLst>
            <pc:docMk/>
            <pc:sldMk cId="3093989411" sldId="489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1:56.872" v="745"/>
          <ac:spMkLst>
            <pc:docMk/>
            <pc:sldMk cId="3093989411" sldId="489"/>
            <ac:spMk id="3" creationId="{CA4A5D17-DE03-6ADC-0F74-A09961587DC4}"/>
          </ac:spMkLst>
        </pc:spChg>
      </pc:sldChg>
      <pc:sldChg chg="addSp modSp add mod">
        <pc:chgData name="Dénes" userId="f3f680a857a6f265" providerId="LiveId" clId="{F84CE12C-3DC4-46BE-93B7-2F0303A61250}" dt="2023-09-14T11:40:52.364" v="729" actId="20577"/>
        <pc:sldMkLst>
          <pc:docMk/>
          <pc:sldMk cId="3123482004" sldId="490"/>
        </pc:sldMkLst>
        <pc:spChg chg="mod">
          <ac:chgData name="Dénes" userId="f3f680a857a6f265" providerId="LiveId" clId="{F84CE12C-3DC4-46BE-93B7-2F0303A61250}" dt="2023-09-14T09:39:32.259" v="198" actId="1035"/>
          <ac:spMkLst>
            <pc:docMk/>
            <pc:sldMk cId="3123482004" sldId="490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40:52.364" v="729" actId="20577"/>
          <ac:spMkLst>
            <pc:docMk/>
            <pc:sldMk cId="3123482004" sldId="490"/>
            <ac:spMk id="4" creationId="{A6587861-B11D-83FD-A720-E9750E61B93C}"/>
          </ac:spMkLst>
        </pc:spChg>
      </pc:sldChg>
      <pc:sldChg chg="addSp delSp modSp add mod ord modNotesTx">
        <pc:chgData name="Dénes" userId="f3f680a857a6f265" providerId="LiveId" clId="{F84CE12C-3DC4-46BE-93B7-2F0303A61250}" dt="2023-09-14T11:29:59.666" v="611" actId="207"/>
        <pc:sldMkLst>
          <pc:docMk/>
          <pc:sldMk cId="2279225037" sldId="491"/>
        </pc:sldMkLst>
        <pc:spChg chg="mod">
          <ac:chgData name="Dénes" userId="f3f680a857a6f265" providerId="LiveId" clId="{F84CE12C-3DC4-46BE-93B7-2F0303A61250}" dt="2023-09-14T09:42:42.609" v="233" actId="20577"/>
          <ac:spMkLst>
            <pc:docMk/>
            <pc:sldMk cId="2279225037" sldId="491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29:59.666" v="611" actId="207"/>
          <ac:spMkLst>
            <pc:docMk/>
            <pc:sldMk cId="2279225037" sldId="491"/>
            <ac:spMk id="3" creationId="{38015416-9D20-23C1-A08F-061A0AB69029}"/>
          </ac:spMkLst>
        </pc:spChg>
        <pc:spChg chg="del">
          <ac:chgData name="Dénes" userId="f3f680a857a6f265" providerId="LiveId" clId="{F84CE12C-3DC4-46BE-93B7-2F0303A61250}" dt="2023-09-14T09:43:12.810" v="258" actId="478"/>
          <ac:spMkLst>
            <pc:docMk/>
            <pc:sldMk cId="2279225037" sldId="491"/>
            <ac:spMk id="4" creationId="{A6587861-B11D-83FD-A720-E9750E61B93C}"/>
          </ac:spMkLst>
        </pc:spChg>
        <pc:spChg chg="add del">
          <ac:chgData name="Dénes" userId="f3f680a857a6f265" providerId="LiveId" clId="{F84CE12C-3DC4-46BE-93B7-2F0303A61250}" dt="2023-09-14T11:21:44.699" v="439"/>
          <ac:spMkLst>
            <pc:docMk/>
            <pc:sldMk cId="2279225037" sldId="491"/>
            <ac:spMk id="4" creationId="{BEBB1879-426F-49CD-08B6-6F87D1CAA5E1}"/>
          </ac:spMkLst>
        </pc:spChg>
        <pc:spChg chg="add del">
          <ac:chgData name="Dénes" userId="f3f680a857a6f265" providerId="LiveId" clId="{F84CE12C-3DC4-46BE-93B7-2F0303A61250}" dt="2023-09-14T11:21:48.549" v="442"/>
          <ac:spMkLst>
            <pc:docMk/>
            <pc:sldMk cId="2279225037" sldId="491"/>
            <ac:spMk id="6" creationId="{63AA0A19-6D8A-A88E-FE00-9DA621B7D553}"/>
          </ac:spMkLst>
        </pc:spChg>
        <pc:spChg chg="add del">
          <ac:chgData name="Dénes" userId="f3f680a857a6f265" providerId="LiveId" clId="{F84CE12C-3DC4-46BE-93B7-2F0303A61250}" dt="2023-09-14T11:21:56.140" v="444"/>
          <ac:spMkLst>
            <pc:docMk/>
            <pc:sldMk cId="2279225037" sldId="491"/>
            <ac:spMk id="7" creationId="{2B0FD15C-9280-9D66-E75B-769F57BEDB75}"/>
          </ac:spMkLst>
        </pc:spChg>
        <pc:spChg chg="add del">
          <ac:chgData name="Dénes" userId="f3f680a857a6f265" providerId="LiveId" clId="{F84CE12C-3DC4-46BE-93B7-2F0303A61250}" dt="2023-09-14T11:22:16.816" v="447"/>
          <ac:spMkLst>
            <pc:docMk/>
            <pc:sldMk cId="2279225037" sldId="491"/>
            <ac:spMk id="8" creationId="{89E704C9-A69B-FC83-AE5C-AAD1B34F8620}"/>
          </ac:spMkLst>
        </pc:spChg>
        <pc:spChg chg="add del">
          <ac:chgData name="Dénes" userId="f3f680a857a6f265" providerId="LiveId" clId="{F84CE12C-3DC4-46BE-93B7-2F0303A61250}" dt="2023-09-14T11:22:43.066" v="452"/>
          <ac:spMkLst>
            <pc:docMk/>
            <pc:sldMk cId="2279225037" sldId="491"/>
            <ac:spMk id="9" creationId="{90CAC07E-D7F7-1973-CD28-1B6D9228BF7E}"/>
          </ac:spMkLst>
        </pc:spChg>
        <pc:spChg chg="add del">
          <ac:chgData name="Dénes" userId="f3f680a857a6f265" providerId="LiveId" clId="{F84CE12C-3DC4-46BE-93B7-2F0303A61250}" dt="2023-09-14T11:22:56.979" v="454"/>
          <ac:spMkLst>
            <pc:docMk/>
            <pc:sldMk cId="2279225037" sldId="491"/>
            <ac:spMk id="10" creationId="{F7C0FAA8-298B-9148-ACAC-03088B12D46A}"/>
          </ac:spMkLst>
        </pc:spChg>
      </pc:sldChg>
      <pc:sldChg chg="addSp delSp modSp add mod ord">
        <pc:chgData name="Dénes" userId="f3f680a857a6f265" providerId="LiveId" clId="{F84CE12C-3DC4-46BE-93B7-2F0303A61250}" dt="2023-09-14T11:27:32.561" v="542" actId="14100"/>
        <pc:sldMkLst>
          <pc:docMk/>
          <pc:sldMk cId="2297967847" sldId="492"/>
        </pc:sldMkLst>
        <pc:spChg chg="mod">
          <ac:chgData name="Dénes" userId="f3f680a857a6f265" providerId="LiveId" clId="{F84CE12C-3DC4-46BE-93B7-2F0303A61250}" dt="2023-09-14T09:42:33.688" v="217" actId="20577"/>
          <ac:spMkLst>
            <pc:docMk/>
            <pc:sldMk cId="2297967847" sldId="492"/>
            <ac:spMk id="2" creationId="{FC4383FA-EEB7-47D9-935D-7234D206AD1E}"/>
          </ac:spMkLst>
        </pc:spChg>
        <pc:spChg chg="add del mod">
          <ac:chgData name="Dénes" userId="f3f680a857a6f265" providerId="LiveId" clId="{F84CE12C-3DC4-46BE-93B7-2F0303A61250}" dt="2023-09-14T11:16:38.425" v="325" actId="478"/>
          <ac:spMkLst>
            <pc:docMk/>
            <pc:sldMk cId="2297967847" sldId="492"/>
            <ac:spMk id="3" creationId="{ED692570-B106-736D-F8D7-ACBE2446413F}"/>
          </ac:spMkLst>
        </pc:spChg>
        <pc:spChg chg="del mod">
          <ac:chgData name="Dénes" userId="f3f680a857a6f265" providerId="LiveId" clId="{F84CE12C-3DC4-46BE-93B7-2F0303A61250}" dt="2023-09-14T09:43:07.192" v="256" actId="478"/>
          <ac:spMkLst>
            <pc:docMk/>
            <pc:sldMk cId="2297967847" sldId="492"/>
            <ac:spMk id="4" creationId="{A6587861-B11D-83FD-A720-E9750E61B93C}"/>
          </ac:spMkLst>
        </pc:spChg>
        <pc:graphicFrameChg chg="add mod modGraphic">
          <ac:chgData name="Dénes" userId="f3f680a857a6f265" providerId="LiveId" clId="{F84CE12C-3DC4-46BE-93B7-2F0303A61250}" dt="2023-09-14T11:27:32.561" v="542" actId="14100"/>
          <ac:graphicFrameMkLst>
            <pc:docMk/>
            <pc:sldMk cId="2297967847" sldId="492"/>
            <ac:graphicFrameMk id="4" creationId="{BEE91239-8642-5A68-5F52-EE4E186EA840}"/>
          </ac:graphicFrameMkLst>
        </pc:graphicFrameChg>
      </pc:sldChg>
      <pc:sldChg chg="addSp delSp modSp add del mod">
        <pc:chgData name="Dénes" userId="f3f680a857a6f265" providerId="LiveId" clId="{F84CE12C-3DC4-46BE-93B7-2F0303A61250}" dt="2023-09-14T11:23:46.838" v="465" actId="47"/>
        <pc:sldMkLst>
          <pc:docMk/>
          <pc:sldMk cId="288459756" sldId="493"/>
        </pc:sldMkLst>
        <pc:spChg chg="mod">
          <ac:chgData name="Dénes" userId="f3f680a857a6f265" providerId="LiveId" clId="{F84CE12C-3DC4-46BE-93B7-2F0303A61250}" dt="2023-09-14T09:43:01.301" v="254" actId="20577"/>
          <ac:spMkLst>
            <pc:docMk/>
            <pc:sldMk cId="288459756" sldId="493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09:43:25.344" v="262" actId="2711"/>
          <ac:spMkLst>
            <pc:docMk/>
            <pc:sldMk cId="288459756" sldId="493"/>
            <ac:spMk id="3" creationId="{B9DB0E45-9C8D-46E2-2C18-6DDE83B86286}"/>
          </ac:spMkLst>
        </pc:spChg>
        <pc:spChg chg="del">
          <ac:chgData name="Dénes" userId="f3f680a857a6f265" providerId="LiveId" clId="{F84CE12C-3DC4-46BE-93B7-2F0303A61250}" dt="2023-09-14T09:43:22.235" v="260" actId="478"/>
          <ac:spMkLst>
            <pc:docMk/>
            <pc:sldMk cId="288459756" sldId="493"/>
            <ac:spMk id="4" creationId="{A6587861-B11D-83FD-A720-E9750E61B93C}"/>
          </ac:spMkLst>
        </pc:spChg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887337742" sldId="493"/>
        </pc:sldMkLst>
      </pc:sldChg>
      <pc:sldChg chg="modSp add mod">
        <pc:chgData name="Dénes" userId="f3f680a857a6f265" providerId="LiveId" clId="{F84CE12C-3DC4-46BE-93B7-2F0303A61250}" dt="2023-09-14T11:40:34.443" v="723" actId="20577"/>
        <pc:sldMkLst>
          <pc:docMk/>
          <pc:sldMk cId="4266219142" sldId="494"/>
        </pc:sldMkLst>
        <pc:spChg chg="mod">
          <ac:chgData name="Dénes" userId="f3f680a857a6f265" providerId="LiveId" clId="{F84CE12C-3DC4-46BE-93B7-2F0303A61250}" dt="2023-09-14T10:07:57.797" v="294" actId="20577"/>
          <ac:spMkLst>
            <pc:docMk/>
            <pc:sldMk cId="4266219142" sldId="494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1:40:34.443" v="723" actId="20577"/>
          <ac:spMkLst>
            <pc:docMk/>
            <pc:sldMk cId="4266219142" sldId="494"/>
            <ac:spMk id="4" creationId="{A6587861-B11D-83FD-A720-E9750E61B93C}"/>
          </ac:spMkLst>
        </pc:spChg>
      </pc:sldChg>
      <pc:sldChg chg="modSp add mod">
        <pc:chgData name="Dénes" userId="f3f680a857a6f265" providerId="LiveId" clId="{F84CE12C-3DC4-46BE-93B7-2F0303A61250}" dt="2023-09-14T11:32:05.049" v="635" actId="20577"/>
        <pc:sldMkLst>
          <pc:docMk/>
          <pc:sldMk cId="2880729840" sldId="495"/>
        </pc:sldMkLst>
        <pc:spChg chg="mod">
          <ac:chgData name="Dénes" userId="f3f680a857a6f265" providerId="LiveId" clId="{F84CE12C-3DC4-46BE-93B7-2F0303A61250}" dt="2023-09-14T11:32:05.049" v="635" actId="20577"/>
          <ac:spMkLst>
            <pc:docMk/>
            <pc:sldMk cId="2880729840" sldId="495"/>
            <ac:spMk id="2" creationId="{FC4383FA-EEB7-47D9-935D-7234D206AD1E}"/>
          </ac:spMkLst>
        </pc:spChg>
      </pc:sldChg>
      <pc:sldChg chg="modSp add mod ord">
        <pc:chgData name="Dénes" userId="f3f680a857a6f265" providerId="LiveId" clId="{F84CE12C-3DC4-46BE-93B7-2F0303A61250}" dt="2023-09-14T10:08:41.398" v="319" actId="20577"/>
        <pc:sldMkLst>
          <pc:docMk/>
          <pc:sldMk cId="2885453757" sldId="496"/>
        </pc:sldMkLst>
        <pc:spChg chg="mod">
          <ac:chgData name="Dénes" userId="f3f680a857a6f265" providerId="LiveId" clId="{F84CE12C-3DC4-46BE-93B7-2F0303A61250}" dt="2023-09-14T10:08:41.398" v="319" actId="20577"/>
          <ac:spMkLst>
            <pc:docMk/>
            <pc:sldMk cId="2885453757" sldId="496"/>
            <ac:spMk id="2" creationId="{FC4383FA-EEB7-47D9-935D-7234D206AD1E}"/>
          </ac:spMkLst>
        </pc:spChg>
      </pc:sldChg>
      <pc:sldChg chg="modSp add del mod">
        <pc:chgData name="Dénes" userId="f3f680a857a6f265" providerId="LiveId" clId="{F84CE12C-3DC4-46BE-93B7-2F0303A61250}" dt="2023-09-14T11:29:41.298" v="607" actId="207"/>
        <pc:sldMkLst>
          <pc:docMk/>
          <pc:sldMk cId="1216171475" sldId="497"/>
        </pc:sldMkLst>
        <pc:spChg chg="mod">
          <ac:chgData name="Dénes" userId="f3f680a857a6f265" providerId="LiveId" clId="{F84CE12C-3DC4-46BE-93B7-2F0303A61250}" dt="2023-09-14T11:23:53.932" v="481" actId="20577"/>
          <ac:spMkLst>
            <pc:docMk/>
            <pc:sldMk cId="1216171475" sldId="497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1:29:41.298" v="607" actId="207"/>
          <ac:spMkLst>
            <pc:docMk/>
            <pc:sldMk cId="1216171475" sldId="497"/>
            <ac:spMk id="3" creationId="{38015416-9D20-23C1-A08F-061A0AB69029}"/>
          </ac:spMkLst>
        </pc:spChg>
      </pc:sldChg>
      <pc:sldChg chg="add del">
        <pc:chgData name="Dénes" userId="f3f680a857a6f265" providerId="LiveId" clId="{F84CE12C-3DC4-46BE-93B7-2F0303A61250}" dt="2023-09-14T11:46:25.854" v="750"/>
        <pc:sldMkLst>
          <pc:docMk/>
          <pc:sldMk cId="142343022" sldId="498"/>
        </pc:sldMkLst>
      </pc:sldChg>
      <pc:sldChg chg="add del">
        <pc:chgData name="Dénes" userId="f3f680a857a6f265" providerId="LiveId" clId="{F84CE12C-3DC4-46BE-93B7-2F0303A61250}" dt="2023-09-14T11:46:43.042" v="753" actId="47"/>
        <pc:sldMkLst>
          <pc:docMk/>
          <pc:sldMk cId="539071787" sldId="498"/>
        </pc:sldMkLst>
      </pc:sldChg>
      <pc:sldChg chg="add">
        <pc:chgData name="Dénes" userId="f3f680a857a6f265" providerId="LiveId" clId="{F84CE12C-3DC4-46BE-93B7-2F0303A61250}" dt="2023-09-14T11:52:50.530" v="827"/>
        <pc:sldMkLst>
          <pc:docMk/>
          <pc:sldMk cId="3596081372" sldId="498"/>
        </pc:sldMkLst>
      </pc:sldChg>
      <pc:sldChg chg="add del">
        <pc:chgData name="Dénes" userId="f3f680a857a6f265" providerId="LiveId" clId="{F84CE12C-3DC4-46BE-93B7-2F0303A61250}" dt="2023-09-14T11:52:50.488" v="826"/>
        <pc:sldMkLst>
          <pc:docMk/>
          <pc:sldMk cId="4214455707" sldId="498"/>
        </pc:sldMkLst>
      </pc:sldChg>
      <pc:sldChg chg="add del setBg">
        <pc:chgData name="Dénes" userId="f3f680a857a6f265" providerId="LiveId" clId="{F84CE12C-3DC4-46BE-93B7-2F0303A61250}" dt="2023-09-14T11:46:25.854" v="750"/>
        <pc:sldMkLst>
          <pc:docMk/>
          <pc:sldMk cId="1566978633" sldId="499"/>
        </pc:sldMkLst>
      </pc:sldChg>
      <pc:sldChg chg="add del">
        <pc:chgData name="Dénes" userId="f3f680a857a6f265" providerId="LiveId" clId="{F84CE12C-3DC4-46BE-93B7-2F0303A61250}" dt="2023-09-14T11:46:40.747" v="752" actId="47"/>
        <pc:sldMkLst>
          <pc:docMk/>
          <pc:sldMk cId="1812867579" sldId="49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338296468" sldId="49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611068712" sldId="500"/>
        </pc:sldMkLst>
      </pc:sldChg>
      <pc:sldChg chg="add del setBg">
        <pc:chgData name="Dénes" userId="f3f680a857a6f265" providerId="LiveId" clId="{F84CE12C-3DC4-46BE-93B7-2F0303A61250}" dt="2023-09-14T11:52:50.488" v="826"/>
        <pc:sldMkLst>
          <pc:docMk/>
          <pc:sldMk cId="776161271" sldId="501"/>
        </pc:sldMkLst>
      </pc:sldChg>
      <pc:sldChg chg="add">
        <pc:chgData name="Dénes" userId="f3f680a857a6f265" providerId="LiveId" clId="{F84CE12C-3DC4-46BE-93B7-2F0303A61250}" dt="2023-09-14T11:52:50.530" v="827"/>
        <pc:sldMkLst>
          <pc:docMk/>
          <pc:sldMk cId="2148734323" sldId="501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742443480" sldId="502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99540335" sldId="503"/>
        </pc:sldMkLst>
      </pc:sldChg>
      <pc:sldChg chg="add del setBg">
        <pc:chgData name="Dénes" userId="f3f680a857a6f265" providerId="LiveId" clId="{F84CE12C-3DC4-46BE-93B7-2F0303A61250}" dt="2023-09-14T09:42:07.927" v="203" actId="47"/>
        <pc:sldMkLst>
          <pc:docMk/>
          <pc:sldMk cId="2011519923" sldId="504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158374615" sldId="504"/>
        </pc:sldMkLst>
      </pc:sldChg>
      <pc:sldChg chg="addSp delSp modSp add del mod">
        <pc:chgData name="Dénes" userId="f3f680a857a6f265" providerId="LiveId" clId="{F84CE12C-3DC4-46BE-93B7-2F0303A61250}" dt="2023-09-14T09:42:14.812" v="205" actId="47"/>
        <pc:sldMkLst>
          <pc:docMk/>
          <pc:sldMk cId="2015727005" sldId="505"/>
        </pc:sldMkLst>
        <pc:spChg chg="add del mod">
          <ac:chgData name="Dénes" userId="f3f680a857a6f265" providerId="LiveId" clId="{F84CE12C-3DC4-46BE-93B7-2F0303A61250}" dt="2023-09-14T09:42:12.977" v="204" actId="21"/>
          <ac:spMkLst>
            <pc:docMk/>
            <pc:sldMk cId="2015727005" sldId="505"/>
            <ac:spMk id="3" creationId="{84209CC8-C381-25BF-EB7B-E30C933AD56F}"/>
          </ac:spMkLst>
        </pc:spChg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930259292" sldId="505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163395212" sldId="506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562328186" sldId="507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746662692" sldId="508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407761938" sldId="509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924339747" sldId="510"/>
        </pc:sldMkLst>
      </pc:sldChg>
      <pc:sldChg chg="add del setBg">
        <pc:chgData name="Dénes" userId="f3f680a857a6f265" providerId="LiveId" clId="{F84CE12C-3DC4-46BE-93B7-2F0303A61250}" dt="2023-09-14T11:52:50.530" v="827"/>
        <pc:sldMkLst>
          <pc:docMk/>
          <pc:sldMk cId="322112162" sldId="511"/>
        </pc:sldMkLst>
      </pc:sldChg>
      <pc:sldChg chg="addSp delSp modSp add mod">
        <pc:chgData name="Dénes" userId="f3f680a857a6f265" providerId="LiveId" clId="{F84CE12C-3DC4-46BE-93B7-2F0303A61250}" dt="2023-09-14T11:54:42.826" v="909" actId="1076"/>
        <pc:sldMkLst>
          <pc:docMk/>
          <pc:sldMk cId="1643953318" sldId="512"/>
        </pc:sldMkLst>
        <pc:spChg chg="mod">
          <ac:chgData name="Dénes" userId="f3f680a857a6f265" providerId="LiveId" clId="{F84CE12C-3DC4-46BE-93B7-2F0303A61250}" dt="2023-09-14T11:53:29.830" v="861" actId="1076"/>
          <ac:spMkLst>
            <pc:docMk/>
            <pc:sldMk cId="1643953318" sldId="512"/>
            <ac:spMk id="2" creationId="{FC4383FA-EEB7-47D9-935D-7234D206AD1E}"/>
          </ac:spMkLst>
        </pc:spChg>
        <pc:spChg chg="add mod">
          <ac:chgData name="Dénes" userId="f3f680a857a6f265" providerId="LiveId" clId="{F84CE12C-3DC4-46BE-93B7-2F0303A61250}" dt="2023-09-14T11:54:39.051" v="908" actId="14100"/>
          <ac:spMkLst>
            <pc:docMk/>
            <pc:sldMk cId="1643953318" sldId="512"/>
            <ac:spMk id="3" creationId="{C4C687C2-D06D-BAAB-4C5D-BFCACC2E8163}"/>
          </ac:spMkLst>
        </pc:spChg>
        <pc:spChg chg="mod">
          <ac:chgData name="Dénes" userId="f3f680a857a6f265" providerId="LiveId" clId="{F84CE12C-3DC4-46BE-93B7-2F0303A61250}" dt="2023-09-14T11:53:29.830" v="861" actId="1076"/>
          <ac:spMkLst>
            <pc:docMk/>
            <pc:sldMk cId="1643953318" sldId="512"/>
            <ac:spMk id="4" creationId="{C38115DA-F588-5E83-BA9C-215DF49205F4}"/>
          </ac:spMkLst>
        </pc:spChg>
        <pc:spChg chg="add del mod">
          <ac:chgData name="Dénes" userId="f3f680a857a6f265" providerId="LiveId" clId="{F84CE12C-3DC4-46BE-93B7-2F0303A61250}" dt="2023-09-14T11:54:07.471" v="900" actId="478"/>
          <ac:spMkLst>
            <pc:docMk/>
            <pc:sldMk cId="1643953318" sldId="512"/>
            <ac:spMk id="6" creationId="{27357A51-5626-9DF8-FB63-4C7E8E8D7472}"/>
          </ac:spMkLst>
        </pc:spChg>
        <pc:spChg chg="add mod">
          <ac:chgData name="Dénes" userId="f3f680a857a6f265" providerId="LiveId" clId="{F84CE12C-3DC4-46BE-93B7-2F0303A61250}" dt="2023-09-14T11:54:42.826" v="909" actId="1076"/>
          <ac:spMkLst>
            <pc:docMk/>
            <pc:sldMk cId="1643953318" sldId="512"/>
            <ac:spMk id="7" creationId="{9553A9D7-D224-E0C2-9353-617FBD4DC799}"/>
          </ac:spMkLst>
        </pc:spChg>
      </pc:sldChg>
      <pc:sldChg chg="modSp add mod">
        <pc:chgData name="Dénes" userId="f3f680a857a6f265" providerId="LiveId" clId="{F84CE12C-3DC4-46BE-93B7-2F0303A61250}" dt="2023-09-14T11:55:05.061" v="934" actId="20577"/>
        <pc:sldMkLst>
          <pc:docMk/>
          <pc:sldMk cId="1335822625" sldId="513"/>
        </pc:sldMkLst>
        <pc:spChg chg="mod">
          <ac:chgData name="Dénes" userId="f3f680a857a6f265" providerId="LiveId" clId="{F84CE12C-3DC4-46BE-93B7-2F0303A61250}" dt="2023-09-14T11:55:05.061" v="934" actId="20577"/>
          <ac:spMkLst>
            <pc:docMk/>
            <pc:sldMk cId="1335822625" sldId="513"/>
            <ac:spMk id="3" creationId="{C4C687C2-D06D-BAAB-4C5D-BFCACC2E8163}"/>
          </ac:spMkLst>
        </pc:spChg>
      </pc:sldChg>
      <pc:sldChg chg="add del setBg">
        <pc:chgData name="Dénes" userId="f3f680a857a6f265" providerId="LiveId" clId="{F84CE12C-3DC4-46BE-93B7-2F0303A61250}" dt="2023-09-14T11:54:58.304" v="912"/>
        <pc:sldMkLst>
          <pc:docMk/>
          <pc:sldMk cId="3512609258" sldId="513"/>
        </pc:sldMkLst>
      </pc:sldChg>
      <pc:sldChg chg="add del setBg">
        <pc:chgData name="Dénes" userId="f3f680a857a6f265" providerId="LiveId" clId="{F84CE12C-3DC4-46BE-93B7-2F0303A61250}" dt="2023-09-14T11:55:45.003" v="936"/>
        <pc:sldMkLst>
          <pc:docMk/>
          <pc:sldMk cId="580604076" sldId="514"/>
        </pc:sldMkLst>
      </pc:sldChg>
      <pc:sldChg chg="modSp add mod">
        <pc:chgData name="Dénes" userId="f3f680a857a6f265" providerId="LiveId" clId="{F84CE12C-3DC4-46BE-93B7-2F0303A61250}" dt="2023-09-14T11:55:49.851" v="947" actId="20577"/>
        <pc:sldMkLst>
          <pc:docMk/>
          <pc:sldMk cId="3678937028" sldId="514"/>
        </pc:sldMkLst>
        <pc:spChg chg="mod">
          <ac:chgData name="Dénes" userId="f3f680a857a6f265" providerId="LiveId" clId="{F84CE12C-3DC4-46BE-93B7-2F0303A61250}" dt="2023-09-14T11:55:49.851" v="947" actId="20577"/>
          <ac:spMkLst>
            <pc:docMk/>
            <pc:sldMk cId="3678937028" sldId="514"/>
            <ac:spMk id="3" creationId="{C4C687C2-D06D-BAAB-4C5D-BFCACC2E8163}"/>
          </ac:spMkLst>
        </pc:spChg>
      </pc:sldChg>
      <pc:sldChg chg="add del setBg">
        <pc:chgData name="Dénes" userId="f3f680a857a6f265" providerId="LiveId" clId="{F84CE12C-3DC4-46BE-93B7-2F0303A61250}" dt="2023-09-14T11:57:23.698" v="952"/>
        <pc:sldMkLst>
          <pc:docMk/>
          <pc:sldMk cId="140558339" sldId="515"/>
        </pc:sldMkLst>
      </pc:sldChg>
      <pc:sldChg chg="add del setBg">
        <pc:chgData name="Dénes" userId="f3f680a857a6f265" providerId="LiveId" clId="{F84CE12C-3DC4-46BE-93B7-2F0303A61250}" dt="2023-09-14T11:57:23.698" v="952"/>
        <pc:sldMkLst>
          <pc:docMk/>
          <pc:sldMk cId="1599196781" sldId="516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710739805" sldId="517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366609173" sldId="518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657731013" sldId="519"/>
        </pc:sldMkLst>
      </pc:sldChg>
      <pc:sldChg chg="add">
        <pc:chgData name="Dénes" userId="f3f680a857a6f265" providerId="LiveId" clId="{F84CE12C-3DC4-46BE-93B7-2F0303A61250}" dt="2023-09-14T11:59:16.411" v="965"/>
        <pc:sldMkLst>
          <pc:docMk/>
          <pc:sldMk cId="1878067780" sldId="520"/>
        </pc:sldMkLst>
      </pc:sldChg>
      <pc:sldChg chg="add del setBg">
        <pc:chgData name="Dénes" userId="f3f680a857a6f265" providerId="LiveId" clId="{F84CE12C-3DC4-46BE-93B7-2F0303A61250}" dt="2023-09-14T11:59:16.353" v="964"/>
        <pc:sldMkLst>
          <pc:docMk/>
          <pc:sldMk cId="3692935354" sldId="520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836991197" sldId="52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685525366" sldId="522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4054300989" sldId="523"/>
        </pc:sldMkLst>
      </pc:sldChg>
      <pc:sldChg chg="add del setBg">
        <pc:chgData name="Dénes" userId="f3f680a857a6f265" providerId="LiveId" clId="{F84CE12C-3DC4-46BE-93B7-2F0303A61250}" dt="2023-09-14T11:59:16.353" v="964"/>
        <pc:sldMkLst>
          <pc:docMk/>
          <pc:sldMk cId="115047694" sldId="524"/>
        </pc:sldMkLst>
      </pc:sldChg>
      <pc:sldChg chg="add">
        <pc:chgData name="Dénes" userId="f3f680a857a6f265" providerId="LiveId" clId="{F84CE12C-3DC4-46BE-93B7-2F0303A61250}" dt="2023-09-14T11:59:16.411" v="965"/>
        <pc:sldMkLst>
          <pc:docMk/>
          <pc:sldMk cId="1418451723" sldId="524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4140811817" sldId="525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811389124" sldId="526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094762871" sldId="527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371022396" sldId="528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398204450" sldId="529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965399229" sldId="530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392929952" sldId="531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1999071343" sldId="532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3129685228" sldId="533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2437192248" sldId="534"/>
        </pc:sldMkLst>
      </pc:sldChg>
      <pc:sldChg chg="add del setBg">
        <pc:chgData name="Dénes" userId="f3f680a857a6f265" providerId="LiveId" clId="{F84CE12C-3DC4-46BE-93B7-2F0303A61250}" dt="2023-09-14T11:59:16.411" v="965"/>
        <pc:sldMkLst>
          <pc:docMk/>
          <pc:sldMk cId="629722573" sldId="535"/>
        </pc:sldMkLst>
      </pc:sldChg>
      <pc:sldChg chg="add">
        <pc:chgData name="Dénes" userId="f3f680a857a6f265" providerId="LiveId" clId="{F84CE12C-3DC4-46BE-93B7-2F0303A61250}" dt="2023-09-14T12:01:06.019" v="968"/>
        <pc:sldMkLst>
          <pc:docMk/>
          <pc:sldMk cId="3752307292" sldId="536"/>
        </pc:sldMkLst>
      </pc:sldChg>
      <pc:sldChg chg="add del setBg">
        <pc:chgData name="Dénes" userId="f3f680a857a6f265" providerId="LiveId" clId="{F84CE12C-3DC4-46BE-93B7-2F0303A61250}" dt="2023-09-14T12:01:05.994" v="967"/>
        <pc:sldMkLst>
          <pc:docMk/>
          <pc:sldMk cId="4231639776" sldId="536"/>
        </pc:sldMkLst>
      </pc:sldChg>
      <pc:sldChg chg="add">
        <pc:chgData name="Dénes" userId="f3f680a857a6f265" providerId="LiveId" clId="{F84CE12C-3DC4-46BE-93B7-2F0303A61250}" dt="2023-09-14T12:01:06.019" v="968"/>
        <pc:sldMkLst>
          <pc:docMk/>
          <pc:sldMk cId="601637359" sldId="537"/>
        </pc:sldMkLst>
      </pc:sldChg>
      <pc:sldChg chg="add del setBg">
        <pc:chgData name="Dénes" userId="f3f680a857a6f265" providerId="LiveId" clId="{F84CE12C-3DC4-46BE-93B7-2F0303A61250}" dt="2023-09-14T12:01:05.994" v="967"/>
        <pc:sldMkLst>
          <pc:docMk/>
          <pc:sldMk cId="4154235408" sldId="537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96971036" sldId="538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1721117172" sldId="539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729759038" sldId="540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552342405" sldId="541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482482272" sldId="542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518087419" sldId="543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4172299651" sldId="544"/>
        </pc:sldMkLst>
      </pc:sldChg>
      <pc:sldChg chg="add del setBg">
        <pc:chgData name="Dénes" userId="f3f680a857a6f265" providerId="LiveId" clId="{F84CE12C-3DC4-46BE-93B7-2F0303A61250}" dt="2023-09-14T12:01:06.019" v="968"/>
        <pc:sldMkLst>
          <pc:docMk/>
          <pc:sldMk cId="2412645442" sldId="545"/>
        </pc:sldMkLst>
      </pc:sldChg>
      <pc:sldChg chg="add del setBg">
        <pc:chgData name="Dénes" userId="f3f680a857a6f265" providerId="LiveId" clId="{F84CE12C-3DC4-46BE-93B7-2F0303A61250}" dt="2023-09-14T12:01:15.480" v="970"/>
        <pc:sldMkLst>
          <pc:docMk/>
          <pc:sldMk cId="998883645" sldId="546"/>
        </pc:sldMkLst>
      </pc:sldChg>
      <pc:sldChg chg="add ord">
        <pc:chgData name="Dénes" userId="f3f680a857a6f265" providerId="LiveId" clId="{F84CE12C-3DC4-46BE-93B7-2F0303A61250}" dt="2023-09-14T12:02:00.144" v="1002"/>
        <pc:sldMkLst>
          <pc:docMk/>
          <pc:sldMk cId="1518353975" sldId="546"/>
        </pc:sldMkLst>
      </pc:sldChg>
      <pc:sldChg chg="modSp add mod">
        <pc:chgData name="Dénes" userId="f3f680a857a6f265" providerId="LiveId" clId="{F84CE12C-3DC4-46BE-93B7-2F0303A61250}" dt="2023-09-14T12:03:06.453" v="1038" actId="20577"/>
        <pc:sldMkLst>
          <pc:docMk/>
          <pc:sldMk cId="2301841930" sldId="547"/>
        </pc:sldMkLst>
        <pc:spChg chg="mod">
          <ac:chgData name="Dénes" userId="f3f680a857a6f265" providerId="LiveId" clId="{F84CE12C-3DC4-46BE-93B7-2F0303A61250}" dt="2023-09-14T12:02:27.202" v="1015" actId="20577"/>
          <ac:spMkLst>
            <pc:docMk/>
            <pc:sldMk cId="2301841930" sldId="547"/>
            <ac:spMk id="4" creationId="{4C284FAE-C4EC-6DEB-4AD9-B776AAB558B2}"/>
          </ac:spMkLst>
        </pc:spChg>
        <pc:spChg chg="mod">
          <ac:chgData name="Dénes" userId="f3f680a857a6f265" providerId="LiveId" clId="{F84CE12C-3DC4-46BE-93B7-2F0303A61250}" dt="2023-09-14T12:03:06.453" v="1038" actId="20577"/>
          <ac:spMkLst>
            <pc:docMk/>
            <pc:sldMk cId="2301841930" sldId="547"/>
            <ac:spMk id="6" creationId="{AAD6D60D-5F0B-1CD3-980D-817287EBE9BD}"/>
          </ac:spMkLst>
        </pc:spChg>
      </pc:sldChg>
      <pc:sldChg chg="add del setBg">
        <pc:chgData name="Dénes" userId="f3f680a857a6f265" providerId="LiveId" clId="{F84CE12C-3DC4-46BE-93B7-2F0303A61250}" dt="2023-09-14T12:02:23.121" v="1004"/>
        <pc:sldMkLst>
          <pc:docMk/>
          <pc:sldMk cId="2542636311" sldId="547"/>
        </pc:sldMkLst>
      </pc:sldChg>
      <pc:sldChg chg="modSp add mod">
        <pc:chgData name="Dénes" userId="f3f680a857a6f265" providerId="LiveId" clId="{F84CE12C-3DC4-46BE-93B7-2F0303A61250}" dt="2023-09-14T12:02:57.239" v="1034" actId="20577"/>
        <pc:sldMkLst>
          <pc:docMk/>
          <pc:sldMk cId="1424321118" sldId="548"/>
        </pc:sldMkLst>
        <pc:spChg chg="mod">
          <ac:chgData name="Dénes" userId="f3f680a857a6f265" providerId="LiveId" clId="{F84CE12C-3DC4-46BE-93B7-2F0303A61250}" dt="2023-09-14T12:02:50.961" v="1026" actId="20577"/>
          <ac:spMkLst>
            <pc:docMk/>
            <pc:sldMk cId="1424321118" sldId="548"/>
            <ac:spMk id="4" creationId="{4C284FAE-C4EC-6DEB-4AD9-B776AAB558B2}"/>
          </ac:spMkLst>
        </pc:spChg>
        <pc:spChg chg="mod">
          <ac:chgData name="Dénes" userId="f3f680a857a6f265" providerId="LiveId" clId="{F84CE12C-3DC4-46BE-93B7-2F0303A61250}" dt="2023-09-14T12:02:57.239" v="1034" actId="20577"/>
          <ac:spMkLst>
            <pc:docMk/>
            <pc:sldMk cId="1424321118" sldId="548"/>
            <ac:spMk id="6" creationId="{AAD6D60D-5F0B-1CD3-980D-817287EBE9BD}"/>
          </ac:spMkLst>
        </pc:spChg>
      </pc:sldChg>
      <pc:sldChg chg="add del setBg">
        <pc:chgData name="Dénes" userId="f3f680a857a6f265" providerId="LiveId" clId="{F84CE12C-3DC4-46BE-93B7-2F0303A61250}" dt="2023-09-14T12:02:45.783" v="1021"/>
        <pc:sldMkLst>
          <pc:docMk/>
          <pc:sldMk cId="3052159817" sldId="548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678001719" sldId="549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41572654" sldId="550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763230674" sldId="551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841094970" sldId="552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533653299" sldId="553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035066022" sldId="554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585730633" sldId="555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421415077" sldId="556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375528992" sldId="557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158088739" sldId="558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840018987" sldId="559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938956679" sldId="560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4167726172" sldId="561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1671343610" sldId="562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2189748569" sldId="563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044552965" sldId="564"/>
        </pc:sldMkLst>
      </pc:sldChg>
      <pc:sldChg chg="add del setBg">
        <pc:chgData name="Dénes" userId="f3f680a857a6f265" providerId="LiveId" clId="{F84CE12C-3DC4-46BE-93B7-2F0303A61250}" dt="2023-09-14T12:05:03.940" v="1041"/>
        <pc:sldMkLst>
          <pc:docMk/>
          <pc:sldMk cId="3909984589" sldId="565"/>
        </pc:sldMkLst>
      </pc:sldChg>
      <pc:sldChg chg="addSp delSp add del mod setBg">
        <pc:chgData name="Dénes" userId="f3f680a857a6f265" providerId="LiveId" clId="{F84CE12C-3DC4-46BE-93B7-2F0303A61250}" dt="2023-09-14T12:05:19.184" v="1043" actId="22"/>
        <pc:sldMkLst>
          <pc:docMk/>
          <pc:sldMk cId="1246735829" sldId="566"/>
        </pc:sldMkLst>
        <pc:picChg chg="add del">
          <ac:chgData name="Dénes" userId="f3f680a857a6f265" providerId="LiveId" clId="{F84CE12C-3DC4-46BE-93B7-2F0303A61250}" dt="2023-09-14T12:05:19.184" v="1043" actId="22"/>
          <ac:picMkLst>
            <pc:docMk/>
            <pc:sldMk cId="1246735829" sldId="566"/>
            <ac:picMk id="6" creationId="{7AD52E96-BAB3-158B-9531-5F3D356E1D48}"/>
          </ac:picMkLst>
        </pc:picChg>
      </pc:sldChg>
      <pc:sldChg chg="addSp modSp add mod">
        <pc:chgData name="Dénes" userId="f3f680a857a6f265" providerId="LiveId" clId="{F84CE12C-3DC4-46BE-93B7-2F0303A61250}" dt="2023-09-14T12:06:18.609" v="1112" actId="20577"/>
        <pc:sldMkLst>
          <pc:docMk/>
          <pc:sldMk cId="2105519805" sldId="567"/>
        </pc:sldMkLst>
        <pc:spChg chg="add mod">
          <ac:chgData name="Dénes" userId="f3f680a857a6f265" providerId="LiveId" clId="{F84CE12C-3DC4-46BE-93B7-2F0303A61250}" dt="2023-09-14T12:06:08.385" v="1100" actId="20577"/>
          <ac:spMkLst>
            <pc:docMk/>
            <pc:sldMk cId="2105519805" sldId="567"/>
            <ac:spMk id="4" creationId="{813205DA-8BB1-7113-87FB-93267E22AC6B}"/>
          </ac:spMkLst>
        </pc:spChg>
        <pc:spChg chg="add mod">
          <ac:chgData name="Dénes" userId="f3f680a857a6f265" providerId="LiveId" clId="{F84CE12C-3DC4-46BE-93B7-2F0303A61250}" dt="2023-09-14T12:06:18.609" v="1112" actId="20577"/>
          <ac:spMkLst>
            <pc:docMk/>
            <pc:sldMk cId="2105519805" sldId="567"/>
            <ac:spMk id="6" creationId="{AA6B6660-8887-B6A1-A7E4-EA817A2F49D2}"/>
          </ac:spMkLst>
        </pc:spChg>
      </pc:sldChg>
      <pc:sldChg chg="modSp add mod">
        <pc:chgData name="Dénes" userId="f3f680a857a6f265" providerId="LiveId" clId="{F84CE12C-3DC4-46BE-93B7-2F0303A61250}" dt="2023-09-14T12:06:46.158" v="1144" actId="20577"/>
        <pc:sldMkLst>
          <pc:docMk/>
          <pc:sldMk cId="1058933024" sldId="568"/>
        </pc:sldMkLst>
        <pc:spChg chg="mod">
          <ac:chgData name="Dénes" userId="f3f680a857a6f265" providerId="LiveId" clId="{F84CE12C-3DC4-46BE-93B7-2F0303A61250}" dt="2023-09-14T12:06:46.158" v="1144" actId="20577"/>
          <ac:spMkLst>
            <pc:docMk/>
            <pc:sldMk cId="1058933024" sldId="568"/>
            <ac:spMk id="4" creationId="{813205DA-8BB1-7113-87FB-93267E22AC6B}"/>
          </ac:spMkLst>
        </pc:spChg>
      </pc:sldChg>
      <pc:sldChg chg="add del setBg">
        <pc:chgData name="Dénes" userId="f3f680a857a6f265" providerId="LiveId" clId="{F84CE12C-3DC4-46BE-93B7-2F0303A61250}" dt="2023-09-14T12:06:33.960" v="1114"/>
        <pc:sldMkLst>
          <pc:docMk/>
          <pc:sldMk cId="4147046530" sldId="568"/>
        </pc:sldMkLst>
      </pc:sldChg>
      <pc:sldChg chg="addSp delSp modSp add mod">
        <pc:chgData name="Dénes" userId="f3f680a857a6f265" providerId="LiveId" clId="{F84CE12C-3DC4-46BE-93B7-2F0303A61250}" dt="2023-09-14T12:07:17.432" v="1157" actId="20577"/>
        <pc:sldMkLst>
          <pc:docMk/>
          <pc:sldMk cId="1360297229" sldId="569"/>
        </pc:sldMkLst>
        <pc:spChg chg="del">
          <ac:chgData name="Dénes" userId="f3f680a857a6f265" providerId="LiveId" clId="{F84CE12C-3DC4-46BE-93B7-2F0303A61250}" dt="2023-09-14T12:07:06.090" v="1148" actId="478"/>
          <ac:spMkLst>
            <pc:docMk/>
            <pc:sldMk cId="1360297229" sldId="569"/>
            <ac:spMk id="2" creationId="{FC4383FA-EEB7-47D9-935D-7234D206AD1E}"/>
          </ac:spMkLst>
        </pc:spChg>
        <pc:spChg chg="mod">
          <ac:chgData name="Dénes" userId="f3f680a857a6f265" providerId="LiveId" clId="{F84CE12C-3DC4-46BE-93B7-2F0303A61250}" dt="2023-09-14T12:07:17.432" v="1157" actId="20577"/>
          <ac:spMkLst>
            <pc:docMk/>
            <pc:sldMk cId="1360297229" sldId="569"/>
            <ac:spMk id="3" creationId="{6F9B4B59-5D5E-A3BC-BAC7-F1E81A8F2998}"/>
          </ac:spMkLst>
        </pc:spChg>
        <pc:spChg chg="del mod">
          <ac:chgData name="Dénes" userId="f3f680a857a6f265" providerId="LiveId" clId="{F84CE12C-3DC4-46BE-93B7-2F0303A61250}" dt="2023-09-14T12:07:13.783" v="1154" actId="478"/>
          <ac:spMkLst>
            <pc:docMk/>
            <pc:sldMk cId="1360297229" sldId="569"/>
            <ac:spMk id="4" creationId="{813205DA-8BB1-7113-87FB-93267E22AC6B}"/>
          </ac:spMkLst>
        </pc:spChg>
        <pc:spChg chg="del">
          <ac:chgData name="Dénes" userId="f3f680a857a6f265" providerId="LiveId" clId="{F84CE12C-3DC4-46BE-93B7-2F0303A61250}" dt="2023-09-14T12:07:15.649" v="1155" actId="478"/>
          <ac:spMkLst>
            <pc:docMk/>
            <pc:sldMk cId="1360297229" sldId="569"/>
            <ac:spMk id="6" creationId="{AA6B6660-8887-B6A1-A7E4-EA817A2F49D2}"/>
          </ac:spMkLst>
        </pc:spChg>
        <pc:spChg chg="add del mod">
          <ac:chgData name="Dénes" userId="f3f680a857a6f265" providerId="LiveId" clId="{F84CE12C-3DC4-46BE-93B7-2F0303A61250}" dt="2023-09-14T12:07:10.554" v="1151" actId="478"/>
          <ac:spMkLst>
            <pc:docMk/>
            <pc:sldMk cId="1360297229" sldId="569"/>
            <ac:spMk id="8" creationId="{AD0957D6-6992-4649-9E0C-6A970B9278AC}"/>
          </ac:spMkLst>
        </pc:spChg>
        <pc:spChg chg="add del mod">
          <ac:chgData name="Dénes" userId="f3f680a857a6f265" providerId="LiveId" clId="{F84CE12C-3DC4-46BE-93B7-2F0303A61250}" dt="2023-09-14T12:07:07.393" v="1150"/>
          <ac:spMkLst>
            <pc:docMk/>
            <pc:sldMk cId="1360297229" sldId="569"/>
            <ac:spMk id="9" creationId="{73EE9006-03FD-F361-8604-DC1BDD637EE6}"/>
          </ac:spMkLst>
        </pc:spChg>
        <pc:spChg chg="add mod">
          <ac:chgData name="Dénes" userId="f3f680a857a6f265" providerId="LiveId" clId="{F84CE12C-3DC4-46BE-93B7-2F0303A61250}" dt="2023-09-14T12:07:10.926" v="1152"/>
          <ac:spMkLst>
            <pc:docMk/>
            <pc:sldMk cId="1360297229" sldId="569"/>
            <ac:spMk id="10" creationId="{0CFE3747-1FBF-E8B2-00EB-A39708C95920}"/>
          </ac:spMkLst>
        </pc:spChg>
      </pc:sldChg>
      <pc:sldChg chg="add del setBg">
        <pc:chgData name="Dénes" userId="f3f680a857a6f265" providerId="LiveId" clId="{F84CE12C-3DC4-46BE-93B7-2F0303A61250}" dt="2023-09-14T12:06:54.915" v="1146"/>
        <pc:sldMkLst>
          <pc:docMk/>
          <pc:sldMk cId="3149339382" sldId="569"/>
        </pc:sldMkLst>
      </pc:sldChg>
      <pc:sldChg chg="addSp delSp modSp add mod">
        <pc:chgData name="Dénes" userId="f3f680a857a6f265" providerId="LiveId" clId="{F84CE12C-3DC4-46BE-93B7-2F0303A61250}" dt="2023-09-14T12:08:48.784" v="1184"/>
        <pc:sldMkLst>
          <pc:docMk/>
          <pc:sldMk cId="2440093772" sldId="570"/>
        </pc:sldMkLst>
        <pc:spChg chg="add mod">
          <ac:chgData name="Dénes" userId="f3f680a857a6f265" providerId="LiveId" clId="{F84CE12C-3DC4-46BE-93B7-2F0303A61250}" dt="2023-09-14T12:08:48.784" v="1184"/>
          <ac:spMkLst>
            <pc:docMk/>
            <pc:sldMk cId="2440093772" sldId="570"/>
            <ac:spMk id="4" creationId="{4AB1B967-B042-E14F-A44A-3F8F44C16EC0}"/>
          </ac:spMkLst>
        </pc:spChg>
        <pc:spChg chg="add mod">
          <ac:chgData name="Dénes" userId="f3f680a857a6f265" providerId="LiveId" clId="{F84CE12C-3DC4-46BE-93B7-2F0303A61250}" dt="2023-09-14T12:08:10.944" v="1159"/>
          <ac:spMkLst>
            <pc:docMk/>
            <pc:sldMk cId="2440093772" sldId="570"/>
            <ac:spMk id="6" creationId="{8151A748-515C-D2C9-5E2F-858C0E9A2E9B}"/>
          </ac:spMkLst>
        </pc:spChg>
        <pc:picChg chg="add del">
          <ac:chgData name="Dénes" userId="f3f680a857a6f265" providerId="LiveId" clId="{F84CE12C-3DC4-46BE-93B7-2F0303A61250}" dt="2023-09-14T12:08:16.615" v="1161" actId="22"/>
          <ac:picMkLst>
            <pc:docMk/>
            <pc:sldMk cId="2440093772" sldId="570"/>
            <ac:picMk id="8" creationId="{E8A340BA-DF2C-5DE5-A699-1D9C03E074D7}"/>
          </ac:picMkLst>
        </pc:picChg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1653503815" sldId="571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2884707691" sldId="571"/>
        </pc:sldMkLst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1098535393" sldId="572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3035377570" sldId="57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282864340" sldId="57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856053704" sldId="57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966100698" sldId="57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785251360" sldId="57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648149650" sldId="57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213433126" sldId="57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34710729" sldId="57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583315060" sldId="580"/>
        </pc:sldMkLst>
      </pc:sldChg>
      <pc:sldChg chg="add">
        <pc:chgData name="Dénes" userId="f3f680a857a6f265" providerId="LiveId" clId="{F84CE12C-3DC4-46BE-93B7-2F0303A61250}" dt="2023-09-14T12:08:25.278" v="1164"/>
        <pc:sldMkLst>
          <pc:docMk/>
          <pc:sldMk cId="72209268" sldId="581"/>
        </pc:sldMkLst>
      </pc:sldChg>
      <pc:sldChg chg="add del setBg">
        <pc:chgData name="Dénes" userId="f3f680a857a6f265" providerId="LiveId" clId="{F84CE12C-3DC4-46BE-93B7-2F0303A61250}" dt="2023-09-14T12:08:25.172" v="1163"/>
        <pc:sldMkLst>
          <pc:docMk/>
          <pc:sldMk cId="870949449" sldId="58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172022794" sldId="58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37206304" sldId="58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72939313" sldId="58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284599552" sldId="58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682413280" sldId="58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93932739" sldId="58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547450586" sldId="58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270993883" sldId="58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734167973" sldId="590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11904420" sldId="59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27289086" sldId="59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004862871" sldId="59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632224661" sldId="59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094883228" sldId="59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579085992" sldId="59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25727134" sldId="59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284488536" sldId="598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956501485" sldId="599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08728460" sldId="600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3898095728" sldId="601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451544127" sldId="602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561152640" sldId="603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291507706" sldId="604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4101523271" sldId="605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340139272" sldId="606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2105655249" sldId="607"/>
        </pc:sldMkLst>
      </pc:sldChg>
      <pc:sldChg chg="add del setBg">
        <pc:chgData name="Dénes" userId="f3f680a857a6f265" providerId="LiveId" clId="{F84CE12C-3DC4-46BE-93B7-2F0303A61250}" dt="2023-09-14T12:08:25.278" v="1164"/>
        <pc:sldMkLst>
          <pc:docMk/>
          <pc:sldMk cId="1323244745" sldId="608"/>
        </pc:sldMkLst>
      </pc:sldChg>
      <pc:sldChg chg="modSp add mod ord">
        <pc:chgData name="Dénes" userId="f3f680a857a6f265" providerId="LiveId" clId="{F84CE12C-3DC4-46BE-93B7-2F0303A61250}" dt="2023-09-14T12:11:23.951" v="1204" actId="20577"/>
        <pc:sldMkLst>
          <pc:docMk/>
          <pc:sldMk cId="708627582" sldId="609"/>
        </pc:sldMkLst>
        <pc:spChg chg="mod">
          <ac:chgData name="Dénes" userId="f3f680a857a6f265" providerId="LiveId" clId="{F84CE12C-3DC4-46BE-93B7-2F0303A61250}" dt="2023-09-14T12:11:23.951" v="1204" actId="20577"/>
          <ac:spMkLst>
            <pc:docMk/>
            <pc:sldMk cId="708627582" sldId="609"/>
            <ac:spMk id="4" creationId="{4AB1B967-B042-E14F-A44A-3F8F44C16EC0}"/>
          </ac:spMkLst>
        </pc:spChg>
      </pc:sldChg>
      <pc:sldChg chg="add">
        <pc:chgData name="Dénes" userId="f3f680a857a6f265" providerId="LiveId" clId="{F84CE12C-3DC4-46BE-93B7-2F0303A61250}" dt="2023-09-14T12:11:33.440" v="1207"/>
        <pc:sldMkLst>
          <pc:docMk/>
          <pc:sldMk cId="1717226998" sldId="610"/>
        </pc:sldMkLst>
      </pc:sldChg>
      <pc:sldChg chg="add del setBg">
        <pc:chgData name="Dénes" userId="f3f680a857a6f265" providerId="LiveId" clId="{F84CE12C-3DC4-46BE-93B7-2F0303A61250}" dt="2023-09-14T12:11:33.383" v="1206"/>
        <pc:sldMkLst>
          <pc:docMk/>
          <pc:sldMk cId="2805987968" sldId="61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719659140" sldId="61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015789903" sldId="61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20175225" sldId="61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040875762" sldId="61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769459795" sldId="61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194133328" sldId="61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00687883" sldId="61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584280639" sldId="61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227771505" sldId="61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66370481" sldId="62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33249246" sldId="62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14301959" sldId="62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912152195" sldId="62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809455462" sldId="62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286561978" sldId="62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992402151" sldId="62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894779402" sldId="62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031287000" sldId="62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428829106" sldId="62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2589951" sldId="63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19986046" sldId="63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244888389" sldId="632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391237832" sldId="633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50520625" sldId="634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74182362" sldId="635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479913411" sldId="636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546178986" sldId="637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646541603" sldId="638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3811068638" sldId="639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315468881" sldId="640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1420493020" sldId="641"/>
        </pc:sldMkLst>
      </pc:sldChg>
      <pc:sldChg chg="add del setBg">
        <pc:chgData name="Dénes" userId="f3f680a857a6f265" providerId="LiveId" clId="{F84CE12C-3DC4-46BE-93B7-2F0303A61250}" dt="2023-09-14T12:11:33.440" v="1207"/>
        <pc:sldMkLst>
          <pc:docMk/>
          <pc:sldMk cId="2305325210" sldId="642"/>
        </pc:sldMkLst>
      </pc:sldChg>
      <pc:sldChg chg="add del setBg">
        <pc:chgData name="Dénes" userId="f3f680a857a6f265" providerId="LiveId" clId="{F84CE12C-3DC4-46BE-93B7-2F0303A61250}" dt="2023-09-14T12:12:13.351" v="1211"/>
        <pc:sldMkLst>
          <pc:docMk/>
          <pc:sldMk cId="1046813925" sldId="643"/>
        </pc:sldMkLst>
      </pc:sldChg>
      <pc:sldChg chg="modSp add mod">
        <pc:chgData name="Dénes" userId="f3f680a857a6f265" providerId="LiveId" clId="{F84CE12C-3DC4-46BE-93B7-2F0303A61250}" dt="2023-09-14T12:12:17.567" v="1222" actId="20577"/>
        <pc:sldMkLst>
          <pc:docMk/>
          <pc:sldMk cId="1460237070" sldId="643"/>
        </pc:sldMkLst>
        <pc:spChg chg="mod">
          <ac:chgData name="Dénes" userId="f3f680a857a6f265" providerId="LiveId" clId="{F84CE12C-3DC4-46BE-93B7-2F0303A61250}" dt="2023-09-14T12:12:17.567" v="1222" actId="20577"/>
          <ac:spMkLst>
            <pc:docMk/>
            <pc:sldMk cId="1460237070" sldId="643"/>
            <ac:spMk id="4" creationId="{4AB1B967-B042-E14F-A44A-3F8F44C16EC0}"/>
          </ac:spMkLst>
        </pc:spChg>
      </pc:sldChg>
      <pc:sldChg chg="add del setBg">
        <pc:chgData name="Dénes" userId="f3f680a857a6f265" providerId="LiveId" clId="{F84CE12C-3DC4-46BE-93B7-2F0303A61250}" dt="2023-09-14T12:11:59.265" v="1209"/>
        <pc:sldMkLst>
          <pc:docMk/>
          <pc:sldMk cId="2519696235" sldId="643"/>
        </pc:sldMkLst>
      </pc:sldChg>
      <pc:sldChg chg="add del">
        <pc:chgData name="Dénes" userId="f3f680a857a6f265" providerId="LiveId" clId="{F84CE12C-3DC4-46BE-93B7-2F0303A61250}" dt="2023-09-14T12:14:42.869" v="1256" actId="47"/>
        <pc:sldMkLst>
          <pc:docMk/>
          <pc:sldMk cId="2991889607" sldId="644"/>
        </pc:sldMkLst>
      </pc:sldChg>
      <pc:sldChg chg="addSp modSp add mod">
        <pc:chgData name="Dénes" userId="f3f680a857a6f265" providerId="LiveId" clId="{F84CE12C-3DC4-46BE-93B7-2F0303A61250}" dt="2023-09-14T12:14:26.794" v="1251" actId="20577"/>
        <pc:sldMkLst>
          <pc:docMk/>
          <pc:sldMk cId="2785673281" sldId="645"/>
        </pc:sldMkLst>
        <pc:spChg chg="add mod">
          <ac:chgData name="Dénes" userId="f3f680a857a6f265" providerId="LiveId" clId="{F84CE12C-3DC4-46BE-93B7-2F0303A61250}" dt="2023-09-14T12:14:18.297" v="1239" actId="20577"/>
          <ac:spMkLst>
            <pc:docMk/>
            <pc:sldMk cId="2785673281" sldId="645"/>
            <ac:spMk id="4" creationId="{1E118F62-F7B2-EE2A-EE8C-27485525CAD0}"/>
          </ac:spMkLst>
        </pc:spChg>
        <pc:spChg chg="add mod">
          <ac:chgData name="Dénes" userId="f3f680a857a6f265" providerId="LiveId" clId="{F84CE12C-3DC4-46BE-93B7-2F0303A61250}" dt="2023-09-14T12:14:26.794" v="1251" actId="20577"/>
          <ac:spMkLst>
            <pc:docMk/>
            <pc:sldMk cId="2785673281" sldId="645"/>
            <ac:spMk id="6" creationId="{2B0944BE-7E9A-F824-9FD4-5BBE5931FC05}"/>
          </ac:spMkLst>
        </pc:spChg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034022622" sldId="646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3553129334" sldId="647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3949465878" sldId="647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702215835" sldId="648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3443354086" sldId="64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27952291" sldId="64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554182889" sldId="65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93894172" sldId="65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89359540" sldId="652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976473387" sldId="65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698447666" sldId="65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29896449" sldId="65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045494086" sldId="65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281780004" sldId="657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765039677" sldId="65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199338660" sldId="65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394557890" sldId="66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524994220" sldId="66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00206198" sldId="662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40891492" sldId="66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767339752" sldId="66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240099556" sldId="66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400078454" sldId="66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733446859" sldId="667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141724372" sldId="668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44061213" sldId="669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1789399488" sldId="670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3755661096" sldId="671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100787838" sldId="672"/>
        </pc:sldMkLst>
      </pc:sldChg>
      <pc:sldChg chg="add">
        <pc:chgData name="Dénes" userId="f3f680a857a6f265" providerId="LiveId" clId="{F84CE12C-3DC4-46BE-93B7-2F0303A61250}" dt="2023-09-14T12:13:46.181" v="1227"/>
        <pc:sldMkLst>
          <pc:docMk/>
          <pc:sldMk cId="1694689016" sldId="673"/>
        </pc:sldMkLst>
      </pc:sldChg>
      <pc:sldChg chg="add del setBg">
        <pc:chgData name="Dénes" userId="f3f680a857a6f265" providerId="LiveId" clId="{F84CE12C-3DC4-46BE-93B7-2F0303A61250}" dt="2023-09-14T12:13:46.134" v="1226"/>
        <pc:sldMkLst>
          <pc:docMk/>
          <pc:sldMk cId="4249563352" sldId="673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693570128" sldId="674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79376524" sldId="675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2528760493" sldId="676"/>
        </pc:sldMkLst>
      </pc:sldChg>
      <pc:sldChg chg="add del setBg">
        <pc:chgData name="Dénes" userId="f3f680a857a6f265" providerId="LiveId" clId="{F84CE12C-3DC4-46BE-93B7-2F0303A61250}" dt="2023-09-14T12:13:46.181" v="1227"/>
        <pc:sldMkLst>
          <pc:docMk/>
          <pc:sldMk cId="421571828" sldId="677"/>
        </pc:sldMkLst>
      </pc:sldChg>
      <pc:sldChg chg="add del setBg">
        <pc:chgData name="Dénes" userId="f3f680a857a6f265" providerId="LiveId" clId="{F84CE12C-3DC4-46BE-93B7-2F0303A61250}" dt="2023-09-14T12:14:39.934" v="1253"/>
        <pc:sldMkLst>
          <pc:docMk/>
          <pc:sldMk cId="824987938" sldId="678"/>
        </pc:sldMkLst>
      </pc:sldChg>
      <pc:sldChg chg="modSp add mod">
        <pc:chgData name="Dénes" userId="f3f680a857a6f265" providerId="LiveId" clId="{F84CE12C-3DC4-46BE-93B7-2F0303A61250}" dt="2023-09-14T12:14:56.256" v="1290" actId="20577"/>
        <pc:sldMkLst>
          <pc:docMk/>
          <pc:sldMk cId="2358359429" sldId="678"/>
        </pc:sldMkLst>
        <pc:spChg chg="mod">
          <ac:chgData name="Dénes" userId="f3f680a857a6f265" providerId="LiveId" clId="{F84CE12C-3DC4-46BE-93B7-2F0303A61250}" dt="2023-09-14T12:14:56.256" v="1290" actId="20577"/>
          <ac:spMkLst>
            <pc:docMk/>
            <pc:sldMk cId="2358359429" sldId="678"/>
            <ac:spMk id="4" creationId="{1E118F62-F7B2-EE2A-EE8C-27485525CAD0}"/>
          </ac:spMkLst>
        </pc:spChg>
      </pc:sldChg>
      <pc:sldChg chg="modSp add mod">
        <pc:chgData name="Dénes" userId="f3f680a857a6f265" providerId="LiveId" clId="{F84CE12C-3DC4-46BE-93B7-2F0303A61250}" dt="2023-09-14T12:15:04.659" v="1312" actId="20577"/>
        <pc:sldMkLst>
          <pc:docMk/>
          <pc:sldMk cId="871239153" sldId="679"/>
        </pc:sldMkLst>
        <pc:spChg chg="mod">
          <ac:chgData name="Dénes" userId="f3f680a857a6f265" providerId="LiveId" clId="{F84CE12C-3DC4-46BE-93B7-2F0303A61250}" dt="2023-09-14T12:15:04.659" v="1312" actId="20577"/>
          <ac:spMkLst>
            <pc:docMk/>
            <pc:sldMk cId="871239153" sldId="679"/>
            <ac:spMk id="4" creationId="{1E118F62-F7B2-EE2A-EE8C-27485525CAD0}"/>
          </ac:spMkLst>
        </pc:spChg>
      </pc:sldChg>
      <pc:sldChg chg="add del setBg">
        <pc:chgData name="Dénes" userId="f3f680a857a6f265" providerId="LiveId" clId="{F84CE12C-3DC4-46BE-93B7-2F0303A61250}" dt="2023-09-14T12:15:45.668" v="1314"/>
        <pc:sldMkLst>
          <pc:docMk/>
          <pc:sldMk cId="748866658" sldId="680"/>
        </pc:sldMkLst>
      </pc:sldChg>
      <pc:sldChg chg="add">
        <pc:chgData name="Dénes" userId="f3f680a857a6f265" providerId="LiveId" clId="{F84CE12C-3DC4-46BE-93B7-2F0303A61250}" dt="2023-09-14T12:15:45.684" v="1315"/>
        <pc:sldMkLst>
          <pc:docMk/>
          <pc:sldMk cId="2468128745" sldId="680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568492468" sldId="681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900327486" sldId="682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611404709" sldId="683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993964228" sldId="684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493955606" sldId="685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225877180" sldId="686"/>
        </pc:sldMkLst>
      </pc:sldChg>
      <pc:sldChg chg="add del setBg">
        <pc:chgData name="Dénes" userId="f3f680a857a6f265" providerId="LiveId" clId="{F84CE12C-3DC4-46BE-93B7-2F0303A61250}" dt="2023-09-14T12:15:45.684" v="1315"/>
        <pc:sldMkLst>
          <pc:docMk/>
          <pc:sldMk cId="3133894532" sldId="687"/>
        </pc:sldMkLst>
      </pc:sldChg>
    </pc:docChg>
  </pc:docChgLst>
  <pc:docChgLst>
    <pc:chgData name="Dénes" userId="f3f680a857a6f265" providerId="LiveId" clId="{1260489C-474D-4C7A-B66D-3CB59C97382F}"/>
    <pc:docChg chg="undo redo custSel delSld modSld delMainMaster addSection delSection modSection">
      <pc:chgData name="Dénes" userId="f3f680a857a6f265" providerId="LiveId" clId="{1260489C-474D-4C7A-B66D-3CB59C97382F}" dt="2023-09-15T05:37:40.730" v="56" actId="47"/>
      <pc:docMkLst>
        <pc:docMk/>
      </pc:docMkLst>
      <pc:sldChg chg="del">
        <pc:chgData name="Dénes" userId="f3f680a857a6f265" providerId="LiveId" clId="{1260489C-474D-4C7A-B66D-3CB59C97382F}" dt="2023-09-15T04:23:30.498" v="2" actId="18676"/>
        <pc:sldMkLst>
          <pc:docMk/>
          <pc:sldMk cId="4268940361" sldId="258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503547247" sldId="260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259574020" sldId="303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574078882" sldId="306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253248310" sldId="328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319191273" sldId="329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648556959" sldId="331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498203997" sldId="373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599696688" sldId="374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404310183" sldId="375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12526222" sldId="376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184904678" sldId="379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249992337" sldId="382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4286118695" sldId="383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998117785" sldId="409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035152341" sldId="410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4174409995" sldId="411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5999366" sldId="413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011734661" sldId="415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137618512" sldId="417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803875407" sldId="418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964436497" sldId="420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135010846" sldId="440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779194792" sldId="446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4016547834" sldId="447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4069303533" sldId="448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039823705" sldId="450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332169600" sldId="452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743685917" sldId="453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00575366" sldId="454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658459833" sldId="455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96709755" sldId="456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567356003" sldId="457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90610049" sldId="458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216178818" sldId="460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638349342" sldId="461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3414746924" sldId="462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133053604" sldId="463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2684595309" sldId="464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762940077" sldId="465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4050191090" sldId="466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1890040970" sldId="467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4049053884" sldId="468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478243824" sldId="469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1864349983" sldId="470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3326193554" sldId="471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601105788" sldId="472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34928546" sldId="473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972393453" sldId="477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920466972" sldId="478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936677657" sldId="480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825520827" sldId="481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746984205" sldId="483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324782681" sldId="484"/>
        </pc:sldMkLst>
      </pc:sldChg>
      <pc:sldChg chg="del">
        <pc:chgData name="Dénes" userId="f3f680a857a6f265" providerId="LiveId" clId="{1260489C-474D-4C7A-B66D-3CB59C97382F}" dt="2023-09-15T05:37:16.315" v="52" actId="47"/>
        <pc:sldMkLst>
          <pc:docMk/>
          <pc:sldMk cId="4230283105" sldId="485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374648882" sldId="486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2055074266" sldId="488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093989411" sldId="489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3123482004" sldId="490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887337742" sldId="493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4266219142" sldId="494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2880729840" sldId="495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2885453757" sldId="496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596081372" sldId="498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338296468" sldId="499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611068712" sldId="500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2148734323" sldId="501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742443480" sldId="502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199540335" sldId="503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158374615" sldId="504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930259292" sldId="505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63395212" sldId="506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562328186" sldId="507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746662692" sldId="508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407761938" sldId="509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924339747" sldId="510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22112162" sldId="511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643953318" sldId="512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335822625" sldId="513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3678937028" sldId="514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40558339" sldId="515"/>
        </pc:sldMkLst>
      </pc:sldChg>
      <pc:sldChg chg="del">
        <pc:chgData name="Dénes" userId="f3f680a857a6f265" providerId="LiveId" clId="{1260489C-474D-4C7A-B66D-3CB59C97382F}" dt="2023-09-15T04:23:23.741" v="0" actId="18676"/>
        <pc:sldMkLst>
          <pc:docMk/>
          <pc:sldMk cId="1599196781" sldId="516"/>
        </pc:sldMkLst>
      </pc:sldChg>
      <pc:sldChg chg="del">
        <pc:chgData name="Dénes" userId="f3f680a857a6f265" providerId="LiveId" clId="{1260489C-474D-4C7A-B66D-3CB59C97382F}" dt="2023-09-15T05:30:58.692" v="9" actId="47"/>
        <pc:sldMkLst>
          <pc:docMk/>
          <pc:sldMk cId="710739805" sldId="517"/>
        </pc:sldMkLst>
      </pc:sldChg>
      <pc:sldChg chg="del">
        <pc:chgData name="Dénes" userId="f3f680a857a6f265" providerId="LiveId" clId="{1260489C-474D-4C7A-B66D-3CB59C97382F}" dt="2023-09-15T05:31:00.895" v="10" actId="47"/>
        <pc:sldMkLst>
          <pc:docMk/>
          <pc:sldMk cId="1366609173" sldId="518"/>
        </pc:sldMkLst>
      </pc:sldChg>
      <pc:sldChg chg="del">
        <pc:chgData name="Dénes" userId="f3f680a857a6f265" providerId="LiveId" clId="{1260489C-474D-4C7A-B66D-3CB59C97382F}" dt="2023-09-15T05:32:57.501" v="15" actId="47"/>
        <pc:sldMkLst>
          <pc:docMk/>
          <pc:sldMk cId="3129685228" sldId="533"/>
        </pc:sldMkLst>
      </pc:sldChg>
      <pc:sldChg chg="modSp mod">
        <pc:chgData name="Dénes" userId="f3f680a857a6f265" providerId="LiveId" clId="{1260489C-474D-4C7A-B66D-3CB59C97382F}" dt="2023-09-15T05:36:23.594" v="29" actId="27636"/>
        <pc:sldMkLst>
          <pc:docMk/>
          <pc:sldMk cId="2437192248" sldId="534"/>
        </pc:sldMkLst>
        <pc:spChg chg="mod">
          <ac:chgData name="Dénes" userId="f3f680a857a6f265" providerId="LiveId" clId="{1260489C-474D-4C7A-B66D-3CB59C97382F}" dt="2023-09-15T05:36:23.594" v="29" actId="27636"/>
          <ac:spMkLst>
            <pc:docMk/>
            <pc:sldMk cId="2437192248" sldId="534"/>
            <ac:spMk id="10" creationId="{6FB79AFA-824F-49A3-8059-2D6A15CD7F23}"/>
          </ac:spMkLst>
        </pc:spChg>
      </pc:sldChg>
      <pc:sldChg chg="modSp mod">
        <pc:chgData name="Dénes" userId="f3f680a857a6f265" providerId="LiveId" clId="{1260489C-474D-4C7A-B66D-3CB59C97382F}" dt="2023-09-15T05:36:42.090" v="51" actId="20577"/>
        <pc:sldMkLst>
          <pc:docMk/>
          <pc:sldMk cId="629722573" sldId="535"/>
        </pc:sldMkLst>
        <pc:spChg chg="mod">
          <ac:chgData name="Dénes" userId="f3f680a857a6f265" providerId="LiveId" clId="{1260489C-474D-4C7A-B66D-3CB59C97382F}" dt="2023-09-15T05:36:42.090" v="51" actId="20577"/>
          <ac:spMkLst>
            <pc:docMk/>
            <pc:sldMk cId="629722573" sldId="535"/>
            <ac:spMk id="10" creationId="{6FB79AFA-824F-49A3-8059-2D6A15CD7F23}"/>
          </ac:spMkLst>
        </pc:spChg>
      </pc:sldChg>
      <pc:sldChg chg="addSp delSp mod">
        <pc:chgData name="Dénes" userId="f3f680a857a6f265" providerId="LiveId" clId="{1260489C-474D-4C7A-B66D-3CB59C97382F}" dt="2023-09-15T05:35:34.014" v="25" actId="22"/>
        <pc:sldMkLst>
          <pc:docMk/>
          <pc:sldMk cId="2301841930" sldId="547"/>
        </pc:sldMkLst>
        <pc:spChg chg="add del">
          <ac:chgData name="Dénes" userId="f3f680a857a6f265" providerId="LiveId" clId="{1260489C-474D-4C7A-B66D-3CB59C97382F}" dt="2023-09-15T05:35:34.014" v="25" actId="22"/>
          <ac:spMkLst>
            <pc:docMk/>
            <pc:sldMk cId="2301841930" sldId="547"/>
            <ac:spMk id="8" creationId="{F81254A0-E554-5E3E-174F-0DEFD6800554}"/>
          </ac:spMkLst>
        </pc:spChg>
      </pc:sldChg>
      <pc:sldChg chg="modSp mod">
        <pc:chgData name="Dénes" userId="f3f680a857a6f265" providerId="LiveId" clId="{1260489C-474D-4C7A-B66D-3CB59C97382F}" dt="2023-09-15T05:35:28.622" v="22"/>
        <pc:sldMkLst>
          <pc:docMk/>
          <pc:sldMk cId="1424321118" sldId="548"/>
        </pc:sldMkLst>
        <pc:spChg chg="mod">
          <ac:chgData name="Dénes" userId="f3f680a857a6f265" providerId="LiveId" clId="{1260489C-474D-4C7A-B66D-3CB59C97382F}" dt="2023-09-15T05:35:28.622" v="22"/>
          <ac:spMkLst>
            <pc:docMk/>
            <pc:sldMk cId="1424321118" sldId="548"/>
            <ac:spMk id="4" creationId="{4C284FAE-C4EC-6DEB-4AD9-B776AAB558B2}"/>
          </ac:spMkLst>
        </pc:spChg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1678001719" sldId="549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141572654" sldId="550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763230674" sldId="551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1841094970" sldId="552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3533653299" sldId="553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3035066022" sldId="554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1585730633" sldId="555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421415077" sldId="556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2375528992" sldId="557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2158088739" sldId="558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3840018987" sldId="559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3938956679" sldId="560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4167726172" sldId="561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1671343610" sldId="562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2189748569" sldId="563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3044552965" sldId="564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3909984589" sldId="565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1246735829" sldId="566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2105519805" sldId="567"/>
        </pc:sldMkLst>
      </pc:sldChg>
      <pc:sldChg chg="del">
        <pc:chgData name="Dénes" userId="f3f680a857a6f265" providerId="LiveId" clId="{1260489C-474D-4C7A-B66D-3CB59C97382F}" dt="2023-09-15T04:23:43.321" v="3" actId="18676"/>
        <pc:sldMkLst>
          <pc:docMk/>
          <pc:sldMk cId="1058933024" sldId="568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1360297229" sldId="569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440093772" sldId="570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653503815" sldId="571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098535393" sldId="572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4282864340" sldId="573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856053704" sldId="574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966100698" sldId="575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785251360" sldId="576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648149650" sldId="577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4213433126" sldId="578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234710729" sldId="579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583315060" sldId="580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72209268" sldId="581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4172022794" sldId="582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437206304" sldId="583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472939313" sldId="584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284599552" sldId="585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682413280" sldId="586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293932739" sldId="587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547450586" sldId="588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270993883" sldId="589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734167973" sldId="590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911904420" sldId="591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927289086" sldId="592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4004862871" sldId="593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632224661" sldId="594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4094883228" sldId="595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579085992" sldId="596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925727134" sldId="597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284488536" sldId="598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956501485" sldId="599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408728460" sldId="600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898095728" sldId="601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451544127" sldId="602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561152640" sldId="603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291507706" sldId="604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4101523271" sldId="605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340139272" sldId="606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105655249" sldId="607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323244745" sldId="608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708627582" sldId="609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717226998" sldId="610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719659140" sldId="611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015789903" sldId="612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220175225" sldId="613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040875762" sldId="614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769459795" sldId="615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194133328" sldId="616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200687883" sldId="617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584280639" sldId="618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227771505" sldId="619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466370481" sldId="620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833249246" sldId="621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14301959" sldId="622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912152195" sldId="623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809455462" sldId="624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4286561978" sldId="625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992402151" sldId="626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894779402" sldId="627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031287000" sldId="628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428829106" sldId="629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62589951" sldId="630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19986046" sldId="631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244888389" sldId="632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391237832" sldId="633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850520625" sldId="634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674182362" sldId="635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479913411" sldId="636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546178986" sldId="637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646541603" sldId="638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3811068638" sldId="639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315468881" sldId="640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420493020" sldId="641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2305325210" sldId="642"/>
        </pc:sldMkLst>
      </pc:sldChg>
      <pc:sldChg chg="del">
        <pc:chgData name="Dénes" userId="f3f680a857a6f265" providerId="LiveId" clId="{1260489C-474D-4C7A-B66D-3CB59C97382F}" dt="2023-09-15T04:23:30.498" v="2" actId="18676"/>
        <pc:sldMkLst>
          <pc:docMk/>
          <pc:sldMk cId="1460237070" sldId="643"/>
        </pc:sldMkLst>
      </pc:sldChg>
      <pc:sldChg chg="del">
        <pc:chgData name="Dénes" userId="f3f680a857a6f265" providerId="LiveId" clId="{1260489C-474D-4C7A-B66D-3CB59C97382F}" dt="2023-09-15T05:37:16.315" v="52" actId="47"/>
        <pc:sldMkLst>
          <pc:docMk/>
          <pc:sldMk cId="2785673281" sldId="645"/>
        </pc:sldMkLst>
      </pc:sldChg>
      <pc:sldChg chg="del">
        <pc:chgData name="Dénes" userId="f3f680a857a6f265" providerId="LiveId" clId="{1260489C-474D-4C7A-B66D-3CB59C97382F}" dt="2023-09-15T05:37:16.315" v="52" actId="47"/>
        <pc:sldMkLst>
          <pc:docMk/>
          <pc:sldMk cId="1034022622" sldId="646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3949465878" sldId="647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3443354086" sldId="648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1727952291" sldId="649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3554182889" sldId="650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2293894172" sldId="651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2289359540" sldId="652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2976473387" sldId="653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1698447666" sldId="654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1729896449" sldId="655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3045494086" sldId="656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2281780004" sldId="657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2765039677" sldId="658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1199338660" sldId="659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3394557890" sldId="660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3524994220" sldId="661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100206198" sldId="662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240891492" sldId="663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3767339752" sldId="664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4240099556" sldId="665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1400078454" sldId="666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733446859" sldId="667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4141724372" sldId="668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144061213" sldId="669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1789399488" sldId="670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3755661096" sldId="671"/>
        </pc:sldMkLst>
      </pc:sldChg>
      <pc:sldChg chg="del">
        <pc:chgData name="Dénes" userId="f3f680a857a6f265" providerId="LiveId" clId="{1260489C-474D-4C7A-B66D-3CB59C97382F}" dt="2023-09-15T05:37:24.474" v="53" actId="47"/>
        <pc:sldMkLst>
          <pc:docMk/>
          <pc:sldMk cId="2100787838" sldId="672"/>
        </pc:sldMkLst>
      </pc:sldChg>
      <pc:sldChg chg="del">
        <pc:chgData name="Dénes" userId="f3f680a857a6f265" providerId="LiveId" clId="{1260489C-474D-4C7A-B66D-3CB59C97382F}" dt="2023-09-15T05:37:28.490" v="54" actId="47"/>
        <pc:sldMkLst>
          <pc:docMk/>
          <pc:sldMk cId="1694689016" sldId="673"/>
        </pc:sldMkLst>
      </pc:sldChg>
      <pc:sldChg chg="del">
        <pc:chgData name="Dénes" userId="f3f680a857a6f265" providerId="LiveId" clId="{1260489C-474D-4C7A-B66D-3CB59C97382F}" dt="2023-09-15T05:37:28.490" v="54" actId="47"/>
        <pc:sldMkLst>
          <pc:docMk/>
          <pc:sldMk cId="693570128" sldId="674"/>
        </pc:sldMkLst>
      </pc:sldChg>
      <pc:sldChg chg="del">
        <pc:chgData name="Dénes" userId="f3f680a857a6f265" providerId="LiveId" clId="{1260489C-474D-4C7A-B66D-3CB59C97382F}" dt="2023-09-15T05:37:33.588" v="55" actId="47"/>
        <pc:sldMkLst>
          <pc:docMk/>
          <pc:sldMk cId="79376524" sldId="675"/>
        </pc:sldMkLst>
      </pc:sldChg>
      <pc:sldChg chg="del">
        <pc:chgData name="Dénes" userId="f3f680a857a6f265" providerId="LiveId" clId="{1260489C-474D-4C7A-B66D-3CB59C97382F}" dt="2023-09-15T05:37:33.588" v="55" actId="47"/>
        <pc:sldMkLst>
          <pc:docMk/>
          <pc:sldMk cId="2528760493" sldId="676"/>
        </pc:sldMkLst>
      </pc:sldChg>
      <pc:sldChg chg="del">
        <pc:chgData name="Dénes" userId="f3f680a857a6f265" providerId="LiveId" clId="{1260489C-474D-4C7A-B66D-3CB59C97382F}" dt="2023-09-15T05:37:33.588" v="55" actId="47"/>
        <pc:sldMkLst>
          <pc:docMk/>
          <pc:sldMk cId="421571828" sldId="677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2358359429" sldId="678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871239153" sldId="679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2468128745" sldId="680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2568492468" sldId="681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2900327486" sldId="682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2611404709" sldId="683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993964228" sldId="684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493955606" sldId="685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225877180" sldId="686"/>
        </pc:sldMkLst>
      </pc:sldChg>
      <pc:sldChg chg="del">
        <pc:chgData name="Dénes" userId="f3f680a857a6f265" providerId="LiveId" clId="{1260489C-474D-4C7A-B66D-3CB59C97382F}" dt="2023-09-15T05:37:40.730" v="56" actId="47"/>
        <pc:sldMkLst>
          <pc:docMk/>
          <pc:sldMk cId="3133894532" sldId="687"/>
        </pc:sldMkLst>
      </pc:sldChg>
      <pc:sldMasterChg chg="del delSldLayout">
        <pc:chgData name="Dénes" userId="f3f680a857a6f265" providerId="LiveId" clId="{1260489C-474D-4C7A-B66D-3CB59C97382F}" dt="2023-09-15T05:37:33.588" v="55" actId="47"/>
        <pc:sldMasterMkLst>
          <pc:docMk/>
          <pc:sldMasterMk cId="4292250768" sldId="2147483660"/>
        </pc:sldMasterMkLst>
        <pc:sldLayoutChg chg="del">
          <pc:chgData name="Dénes" userId="f3f680a857a6f265" providerId="LiveId" clId="{1260489C-474D-4C7A-B66D-3CB59C97382F}" dt="2023-09-15T05:37:33.588" v="55" actId="47"/>
          <pc:sldLayoutMkLst>
            <pc:docMk/>
            <pc:sldMasterMk cId="4292250768" sldId="2147483660"/>
            <pc:sldLayoutMk cId="870221631" sldId="2147483661"/>
          </pc:sldLayoutMkLst>
        </pc:sldLayoutChg>
        <pc:sldLayoutChg chg="del">
          <pc:chgData name="Dénes" userId="f3f680a857a6f265" providerId="LiveId" clId="{1260489C-474D-4C7A-B66D-3CB59C97382F}" dt="2023-09-15T05:37:33.588" v="55" actId="47"/>
          <pc:sldLayoutMkLst>
            <pc:docMk/>
            <pc:sldMasterMk cId="4292250768" sldId="2147483660"/>
            <pc:sldLayoutMk cId="36051659" sldId="2147483662"/>
          </pc:sldLayoutMkLst>
        </pc:sldLayoutChg>
        <pc:sldLayoutChg chg="del">
          <pc:chgData name="Dénes" userId="f3f680a857a6f265" providerId="LiveId" clId="{1260489C-474D-4C7A-B66D-3CB59C97382F}" dt="2023-09-15T05:37:33.588" v="55" actId="47"/>
          <pc:sldLayoutMkLst>
            <pc:docMk/>
            <pc:sldMasterMk cId="4292250768" sldId="2147483660"/>
            <pc:sldLayoutMk cId="1853187565" sldId="2147483663"/>
          </pc:sldLayoutMkLst>
        </pc:sldLayoutChg>
        <pc:sldLayoutChg chg="del">
          <pc:chgData name="Dénes" userId="f3f680a857a6f265" providerId="LiveId" clId="{1260489C-474D-4C7A-B66D-3CB59C97382F}" dt="2023-09-15T05:37:33.588" v="55" actId="47"/>
          <pc:sldLayoutMkLst>
            <pc:docMk/>
            <pc:sldMasterMk cId="4292250768" sldId="2147483660"/>
            <pc:sldLayoutMk cId="329005501" sldId="2147483664"/>
          </pc:sldLayoutMkLst>
        </pc:sldLayoutChg>
        <pc:sldLayoutChg chg="del">
          <pc:chgData name="Dénes" userId="f3f680a857a6f265" providerId="LiveId" clId="{1260489C-474D-4C7A-B66D-3CB59C97382F}" dt="2023-09-15T05:37:33.588" v="55" actId="47"/>
          <pc:sldLayoutMkLst>
            <pc:docMk/>
            <pc:sldMasterMk cId="4292250768" sldId="2147483660"/>
            <pc:sldLayoutMk cId="3579885871" sldId="2147483665"/>
          </pc:sldLayoutMkLst>
        </pc:sldLayoutChg>
        <pc:sldLayoutChg chg="del">
          <pc:chgData name="Dénes" userId="f3f680a857a6f265" providerId="LiveId" clId="{1260489C-474D-4C7A-B66D-3CB59C97382F}" dt="2023-09-15T05:37:33.588" v="55" actId="47"/>
          <pc:sldLayoutMkLst>
            <pc:docMk/>
            <pc:sldMasterMk cId="4292250768" sldId="2147483660"/>
            <pc:sldLayoutMk cId="158115120" sldId="2147483666"/>
          </pc:sldLayoutMkLst>
        </pc:sldLayoutChg>
        <pc:sldLayoutChg chg="del">
          <pc:chgData name="Dénes" userId="f3f680a857a6f265" providerId="LiveId" clId="{1260489C-474D-4C7A-B66D-3CB59C97382F}" dt="2023-09-15T05:37:33.588" v="55" actId="47"/>
          <pc:sldLayoutMkLst>
            <pc:docMk/>
            <pc:sldMasterMk cId="4292250768" sldId="2147483660"/>
            <pc:sldLayoutMk cId="3398858268" sldId="2147483667"/>
          </pc:sldLayoutMkLst>
        </pc:sldLayoutChg>
        <pc:sldLayoutChg chg="del">
          <pc:chgData name="Dénes" userId="f3f680a857a6f265" providerId="LiveId" clId="{1260489C-474D-4C7A-B66D-3CB59C97382F}" dt="2023-09-15T05:37:33.588" v="55" actId="47"/>
          <pc:sldLayoutMkLst>
            <pc:docMk/>
            <pc:sldMasterMk cId="4292250768" sldId="2147483660"/>
            <pc:sldLayoutMk cId="3355315632" sldId="2147483668"/>
          </pc:sldLayoutMkLst>
        </pc:sldLayoutChg>
        <pc:sldLayoutChg chg="del">
          <pc:chgData name="Dénes" userId="f3f680a857a6f265" providerId="LiveId" clId="{1260489C-474D-4C7A-B66D-3CB59C97382F}" dt="2023-09-15T05:37:33.588" v="55" actId="47"/>
          <pc:sldLayoutMkLst>
            <pc:docMk/>
            <pc:sldMasterMk cId="4292250768" sldId="2147483660"/>
            <pc:sldLayoutMk cId="3994327438" sldId="2147483669"/>
          </pc:sldLayoutMkLst>
        </pc:sldLayoutChg>
        <pc:sldLayoutChg chg="del">
          <pc:chgData name="Dénes" userId="f3f680a857a6f265" providerId="LiveId" clId="{1260489C-474D-4C7A-B66D-3CB59C97382F}" dt="2023-09-15T05:37:33.588" v="55" actId="47"/>
          <pc:sldLayoutMkLst>
            <pc:docMk/>
            <pc:sldMasterMk cId="4292250768" sldId="2147483660"/>
            <pc:sldLayoutMk cId="278247276" sldId="2147483670"/>
          </pc:sldLayoutMkLst>
        </pc:sldLayoutChg>
        <pc:sldLayoutChg chg="del">
          <pc:chgData name="Dénes" userId="f3f680a857a6f265" providerId="LiveId" clId="{1260489C-474D-4C7A-B66D-3CB59C97382F}" dt="2023-09-15T05:37:33.588" v="55" actId="47"/>
          <pc:sldLayoutMkLst>
            <pc:docMk/>
            <pc:sldMasterMk cId="4292250768" sldId="2147483660"/>
            <pc:sldLayoutMk cId="4009167351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369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54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415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806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491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65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5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18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94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8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245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502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696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574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10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888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171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55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255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75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091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52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096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154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827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239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540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541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810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740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3778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7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301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6180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137A1-09EC-774C-C304-BC09A081D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E2BB2-1F11-F80F-8DD3-688EC8E00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A245E-292C-9FAB-5F6B-3E1DB917E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 between </a:t>
            </a:r>
          </a:p>
          <a:p>
            <a:r>
              <a:rPr lang="en-US" dirty="0"/>
              <a:t>https://api.econ.ac/gbr/unem</a:t>
            </a:r>
          </a:p>
          <a:p>
            <a:r>
              <a:rPr lang="en-US"/>
              <a:t>https://api.econ.ac/gbr/unem?vega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ABB93-4BC3-AFAD-9EE9-1975BF3334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1703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7BD1-8806-1BE2-7B67-5AAC3F427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31C2BC-ABA1-7280-7E41-5BE41634C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140B1-0A87-9AD8-FB05-1C47D6230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2E66F-EEE4-84B2-3E54-8B8069B409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36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22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64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88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898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76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F0A1-C454-4BBE-AF11-D875966F51C1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943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F68B-9203-4BCE-AA68-B9ADE650094E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56350"/>
            <a:ext cx="2648243" cy="365125"/>
          </a:xfrm>
        </p:spPr>
        <p:txBody>
          <a:bodyPr/>
          <a:lstStyle>
            <a:lvl1pPr>
              <a:defRPr>
                <a:solidFill>
                  <a:srgbClr val="0063AF"/>
                </a:solidFill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206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7052-27D5-4EAF-A15B-98425D473279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11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6DAA-8F82-4847-A2E5-613990929D89}" type="datetime1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33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6A4C-9FC8-476F-B819-BE2A2E43E1B8}" type="datetime1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54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26F9-1273-4E44-A954-954B56D9E341}" type="datetime1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543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16FF-9AD7-48A3-A5B2-E12A3B33DFE4}" type="datetime1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17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4678-6319-46B6-BA0B-E7A77DF683BE}" type="datetime1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6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61F7-6515-49E4-9C14-A057DD44F2C2}" type="datetime1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639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32FE-5193-4A73-8514-118C93B6F513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044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4CE03-EC60-4C56-975F-6624B369FA3B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845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201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720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8467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30872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84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70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426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4304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9390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7114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26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8F1B5-2631-4A09-8C72-7C1C818787CE}" type="datetime1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57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12/02/2024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Deconomist/RDeconomist.github.io/blob/main/data/giltsCleaningData.d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At-rul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richarddavies.io/research/pric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rapidcharts.io/index_old" TargetMode="Externa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watcho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eta.ons.gov.uk/v1" TargetMode="External"/><Relationship Id="rId2" Type="http://schemas.openxmlformats.org/officeDocument/2006/relationships/hyperlink" Target="https://coronavirus.data.gov.uk/details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missions-api.org/" TargetMode="External"/><Relationship Id="rId4" Type="http://schemas.openxmlformats.org/officeDocument/2006/relationships/hyperlink" Target="https://nomic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tlouisfed.org/fred/series/observations?series_id=PCEPI&amp;api_key=22ee7a76e736e32f54f5df0a7171538d&amp;file_type=jso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.coinapi.io/v1/ohlcv/BTC/USD/history?period_id=8HRS&amp;time_start=2021-08-01T00:00:00&amp;limit=100&amp;apikey=FXA2BB27-5458-4X" TargetMode="External"/><Relationship Id="rId2" Type="http://schemas.openxmlformats.org/officeDocument/2006/relationships/hyperlink" Target="https://app.sportdataapi.com/api/v1/soccer/matches?apikey=xyzb8050-f3d3-11eb-808b-334144de1112&amp;season_id=1980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19api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ata.police.uk/do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40AD5-56B3-1B86-A890-CC8F47555374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[60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353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STATA | Python | JavaScript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13297"/>
            <a:ext cx="50272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Syntax: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{CONDITION}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{VALUE IF TRUE}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5C2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{VALUE IF FALSE}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=if(A1=“Richard”, “Yes”, “No”)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710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STATA | Python | JavaScript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51798"/>
            <a:ext cx="830836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Practical usage: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cleaning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have two data sets on countries that you want to match.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the names are not consistent.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want to create a column that provides a 1:1 correspondence between the data sets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=if(A1=“Côte d'Ivoire”, “Ivory Coast”, A1)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Categorisation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have data on firm size, measured by number of employees…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want to analyse based on two types, large firms and SMEs..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define SME as anything with up to 250 employees..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=if(A1&gt;250, “Large”, “SME”)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3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587" y="3576570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AC7B5-0276-9FBA-B27A-C9C7A72D058F}"/>
              </a:ext>
            </a:extLst>
          </p:cNvPr>
          <p:cNvSpPr txBox="1"/>
          <p:nvPr/>
        </p:nvSpPr>
        <p:spPr>
          <a:xfrm>
            <a:off x="960586" y="293665"/>
            <a:ext cx="87990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If-else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– Are things equal?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highlight>
                  <a:srgbClr val="122B39"/>
                </a:highlight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Excel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| STATA | Python | JavaScript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| CSS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34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3" y="404664"/>
            <a:ext cx="10393791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=, == and ===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Three uses of equals signs: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Stata | JS | Python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=  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Assigns value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i.e. it makes the thing on the left equal the thing on the right.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==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Tests value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 It checks whether the thing on the left is equal to the thing on the right.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===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Tests value and type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As above, but checks variable type too.  </a:t>
            </a:r>
          </a:p>
        </p:txBody>
      </p:sp>
    </p:spTree>
    <p:extLst>
      <p:ext uri="{BB962C8B-B14F-4D97-AF65-F5344CB8AC3E}">
        <p14:creationId xmlns:p14="http://schemas.microsoft.com/office/powerpoint/2010/main" val="4172022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STATA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Python | JavaScript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D8C23-691D-4EA3-8F73-000D3866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92" y="2315709"/>
            <a:ext cx="9456835" cy="36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Example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 UK Gilt Market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STATA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Python | JavaScript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45BA2-E898-0691-4BAC-417348FA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18" y="2159695"/>
            <a:ext cx="10339137" cy="4450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C73CC-050E-120D-CAAD-CAFD33AAAD41}"/>
              </a:ext>
            </a:extLst>
          </p:cNvPr>
          <p:cNvSpPr txBox="1"/>
          <p:nvPr/>
        </p:nvSpPr>
        <p:spPr>
          <a:xfrm>
            <a:off x="582518" y="170429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https://dmo.gov.uk/data/gilt-market/gilts-in-issue/</a:t>
            </a:r>
          </a:p>
        </p:txBody>
      </p:sp>
    </p:spTree>
    <p:extLst>
      <p:ext uri="{BB962C8B-B14F-4D97-AF65-F5344CB8AC3E}">
        <p14:creationId xmlns:p14="http://schemas.microsoft.com/office/powerpoint/2010/main" val="47293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Example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 UK Gilt Market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STATA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Python | JavaScript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6C44C-D20E-3BAE-9F0E-B78605C36924}"/>
              </a:ext>
            </a:extLst>
          </p:cNvPr>
          <p:cNvSpPr txBox="1"/>
          <p:nvPr/>
        </p:nvSpPr>
        <p:spPr>
          <a:xfrm>
            <a:off x="474233" y="1722203"/>
            <a:ext cx="9319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https://github.com/RDeconomist/RDeconomist.github.io/blob/main/data/GiltsInIssueRaw.csv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CD0E0-8A3D-4B9E-86F5-08C73AF0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7" y="2256687"/>
            <a:ext cx="5610886" cy="44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Example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 UK Gilt Market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STATA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Python | JavaScript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8079F-607E-50D3-A927-D95422F35804}"/>
              </a:ext>
            </a:extLst>
          </p:cNvPr>
          <p:cNvSpPr txBox="1"/>
          <p:nvPr/>
        </p:nvSpPr>
        <p:spPr>
          <a:xfrm>
            <a:off x="474234" y="2594565"/>
            <a:ext cx="930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https://github.com/RDeconomist/RDeconomist.github.io/blob/main/data/giltsCleaningData.do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0BC5A-FBEA-1D52-4CD8-3761916C05F1}"/>
              </a:ext>
            </a:extLst>
          </p:cNvPr>
          <p:cNvSpPr txBox="1"/>
          <p:nvPr/>
        </p:nvSpPr>
        <p:spPr>
          <a:xfrm>
            <a:off x="474234" y="2065145"/>
            <a:ext cx="793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 example, a STATA do file with lots of if statements helping in the cleaning: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D469B-A53F-6EEC-4093-8D46512E58C3}"/>
              </a:ext>
            </a:extLst>
          </p:cNvPr>
          <p:cNvSpPr txBox="1"/>
          <p:nvPr/>
        </p:nvSpPr>
        <p:spPr>
          <a:xfrm flipH="1">
            <a:off x="474234" y="3429000"/>
            <a:ext cx="43504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String  functions to discuss: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Upper, lower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Split: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a fixed position.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a character.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Concatenate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Measuring: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the Length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the position of a character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Substring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Trim</a:t>
            </a:r>
          </a:p>
        </p:txBody>
      </p:sp>
    </p:spTree>
    <p:extLst>
      <p:ext uri="{BB962C8B-B14F-4D97-AF65-F5344CB8AC3E}">
        <p14:creationId xmlns:p14="http://schemas.microsoft.com/office/powerpoint/2010/main" val="68241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Python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JavaScript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0ADA1-FA06-4B6E-B664-42B12F620D0F}"/>
              </a:ext>
            </a:extLst>
          </p:cNvPr>
          <p:cNvSpPr txBox="1"/>
          <p:nvPr/>
        </p:nvSpPr>
        <p:spPr>
          <a:xfrm>
            <a:off x="560860" y="1888184"/>
            <a:ext cx="8316440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Simple if: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CONDITION: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#Code to run if true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#Can be more than one line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If else: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CONDITION: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Code to run if true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Code to run if condition is FALSE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Elif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CONDITION_A: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Code to run if conditionA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CONDITION_B: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Code to run if conditionB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Code to run if BOTH conditions are FALSE.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932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Python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JavaScript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C8F13-72C3-46A5-9C9F-F883E139F6F2}"/>
              </a:ext>
            </a:extLst>
          </p:cNvPr>
          <p:cNvSpPr txBox="1"/>
          <p:nvPr/>
        </p:nvSpPr>
        <p:spPr>
          <a:xfrm>
            <a:off x="551236" y="1941404"/>
            <a:ext cx="6097604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Example: how big are firms in our dataset?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firm1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firm2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Comparing values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firm1 &gt; firm2: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has more employees than Firm 2"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2 has more employees than Firm 1"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Assessing size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firm1 &gt;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249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is large"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"Firm 1 is an SME"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745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40AD5-56B3-1B86-A890-CC8F47555374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  <a:cs typeface="Circular Std Book" panose="020B0604020101020102" pitchFamily="34" charset="0"/>
              </a:rPr>
              <a:t>[30 min]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284FAE-C4EC-6DEB-4AD9-B776AAB558B2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 to control functions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6D60D-5F0B-1CD3-980D-817287EBE9BD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928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Python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JavaScript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0290A-ED97-4029-924E-195B57CFB13B}"/>
              </a:ext>
            </a:extLst>
          </p:cNvPr>
          <p:cNvSpPr txBox="1"/>
          <p:nvPr/>
        </p:nvSpPr>
        <p:spPr>
          <a:xfrm>
            <a:off x="474234" y="1890053"/>
            <a:ext cx="692759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//Simple if condition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  Add code here--can be many lines, to run if the condition is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  If the condition is FALSE then nothing happens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//If else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 FALSE.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//If-elif-else: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conditionA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conditionB TRUE.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 Code to run if BOTH conditionA and conditionB are FALSE.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27099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568255" y="2329935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Example: screen sizes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Python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JavaScript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A7E45-78BE-BB52-E147-45C8E3D64F8A}"/>
              </a:ext>
            </a:extLst>
          </p:cNvPr>
          <p:cNvSpPr txBox="1"/>
          <p:nvPr/>
        </p:nvSpPr>
        <p:spPr>
          <a:xfrm>
            <a:off x="4085115" y="168227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https://rapidcharts.io/prices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6A8FE-7B8D-53C0-7AF3-66A87FA2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23" y="2810436"/>
            <a:ext cx="7567226" cy="36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2FEBA-9FF3-D880-75E5-0AC0C5DD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1" y="2681293"/>
            <a:ext cx="2399167" cy="3994758"/>
          </a:xfrm>
          <a:prstGeom prst="rect">
            <a:avLst/>
          </a:prstGeom>
        </p:spPr>
      </p:pic>
      <p:sp>
        <p:nvSpPr>
          <p:cNvPr id="11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705C942B-FEC2-7107-AC69-4E515C54C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033" y="2427657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3734167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Example: screen sizes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Python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JavaScript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ED6B3-1134-C7C1-3555-5047AF4ABC06}"/>
              </a:ext>
            </a:extLst>
          </p:cNvPr>
          <p:cNvSpPr txBox="1"/>
          <p:nvPr/>
        </p:nvSpPr>
        <p:spPr>
          <a:xfrm>
            <a:off x="474233" y="2133612"/>
            <a:ext cx="8063375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&lt;!-- CONDITIONAL SCRIPT TO EMBED BASED ON SCREEN WIDTH --&gt;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Find the current screen width: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Use an if function to pick the approprite visualisation: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&gt;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950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"charts/ONSinflation/distributionsPerrenials_DarkWide.json"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&gt;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"charts/ONSinflation/distributionsPerrenials_DarkMedium.json"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"charts/ONSinflation/distributionsPerrenials_DarkNarrow.json"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Now embed the chart, which will vary based on screen width: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vegaEmbed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'#chart1'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prices1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{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"actions"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&lt;!-- END - CONDITIONAL SCRIPT TO EMBED BASED ON SCREEN WIDTH --&gt;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highlight>
                <a:srgbClr val="0000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904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Python | JavaScript |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CSS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81892-D4DC-4BE7-BD40-07C931E49934}"/>
              </a:ext>
            </a:extLst>
          </p:cNvPr>
          <p:cNvSpPr txBox="1"/>
          <p:nvPr/>
        </p:nvSpPr>
        <p:spPr>
          <a:xfrm>
            <a:off x="474234" y="1582340"/>
            <a:ext cx="11335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CSS does not officially support conditionals.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But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there is a way we can make CSS react in different ways in different situations?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Media Queries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(@media)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allow you to change the look based on screen size: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With these you are saying: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 the screen size is {CONDITION} then do this {ACTION}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So CSS does allow conditionals.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Understanding this is the way to make your site have two looks: one for mobile, one for laptop/desktop.</a:t>
            </a:r>
          </a:p>
        </p:txBody>
      </p:sp>
    </p:spTree>
    <p:extLst>
      <p:ext uri="{BB962C8B-B14F-4D97-AF65-F5344CB8AC3E}">
        <p14:creationId xmlns:p14="http://schemas.microsoft.com/office/powerpoint/2010/main" val="192728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Python | JavaScript |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CSS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Some CSS to alter the colour of my site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1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2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3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pink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323447" y="1744355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colour 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Smartphone?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Laptop?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iPad? </a:t>
            </a:r>
          </a:p>
        </p:txBody>
      </p:sp>
    </p:spTree>
    <p:extLst>
      <p:ext uri="{BB962C8B-B14F-4D97-AF65-F5344CB8AC3E}">
        <p14:creationId xmlns:p14="http://schemas.microsoft.com/office/powerpoint/2010/main" val="400486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Python | JavaScript |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CSS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Some CSS to alter the colour of my site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1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450px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2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Screen size 3 */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@media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screen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and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pink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207944" y="1749688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colour 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Smartphone? (400px wide)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Laptop? (~1350px)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iPad? (768x1024) </a:t>
            </a:r>
          </a:p>
        </p:txBody>
      </p:sp>
    </p:spTree>
    <p:extLst>
      <p:ext uri="{BB962C8B-B14F-4D97-AF65-F5344CB8AC3E}">
        <p14:creationId xmlns:p14="http://schemas.microsoft.com/office/powerpoint/2010/main" val="263222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83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11" y="205715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6067FCB-7A77-847F-2424-A26E480E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78535" y="155507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A063248-7A09-93FE-AAFB-83211A34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316" y="258046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F219CDC-4D48-D9F9-9BF6-29483F07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95962" y="3119712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D950E9B0-8AFF-AA1D-75DE-53B427F6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23208" y="534082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418CD4-17AB-E64F-8773-5140C9FA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00584" y="48420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31AFA95C-222F-F328-1285-C7C38BD0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63988" y="476857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AB87925-7B13-BFC9-57A2-EC8C6541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777139" y="523725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CEAADF8-349B-1C3C-9CB0-4418F725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09113" y="471199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4EA62F4-5F10-227A-4F48-4EAD209A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86575" y="458963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519EF13-0CCF-19E9-5391-D1F3C34D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3140" y="297805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CEEF506-677D-F4B2-663E-48E035EC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38180" y="328526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30FCA75-3819-403E-9525-BC29E63B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34113" y="1811513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97F88CA4-8DBA-4FA7-B5AB-4E4E1A885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17409" y="375861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7870D00-2A9E-BA72-E524-6062CC0C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85060" y="133650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3E1716F-19D6-1C54-71AA-3AB00865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5018" y="420903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0795650-A56E-8106-3C72-38F5B9C8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0" y="39371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74D99F62-315A-87DB-F8A5-AB63AC75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1" y="140368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DC442A9-9BAB-3C9E-FF45-B8013FCD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70989" y="126266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63FF7B7-C126-F706-80AE-6A180044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82263" y="371125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22C61C7-961E-ABDF-9E75-52FEE5B7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1717" y="450122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B7A56143-ACF3-FF60-B22B-529B18BC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75895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CD85872-7D39-DDBF-76A5-FF557731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30361" y="23252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AF39FC2-4D8A-A98B-5FF2-A3C675E9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95112" y="261934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284B9A4-4D70-0D18-B666-395FCBF3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33512" y="25843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EA7B79D-F116-6C06-387C-9955F76F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71618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C9236CD-42A0-7462-9C0A-80109AEA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26515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C7B082-73EF-FB18-3B55-46E142DF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81412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85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STATA | Python | JavaScript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91DA8-249D-4900-9ED1-A7A489F264ED}"/>
              </a:ext>
            </a:extLst>
          </p:cNvPr>
          <p:cNvSpPr txBox="1"/>
          <p:nvPr/>
        </p:nvSpPr>
        <p:spPr>
          <a:xfrm>
            <a:off x="474234" y="1789618"/>
            <a:ext cx="10077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 Excel GUI is not built for iteration.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You can write loops in its background language VBA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This is fiddly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  <p:pic>
        <p:nvPicPr>
          <p:cNvPr id="7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10A3A5BF-9448-47B1-88E7-7809282D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691" y="178961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A61282-3FE5-441E-9D01-3DF875D5DB9E}"/>
              </a:ext>
            </a:extLst>
          </p:cNvPr>
          <p:cNvCxnSpPr/>
          <p:nvPr/>
        </p:nvCxnSpPr>
        <p:spPr>
          <a:xfrm flipH="1">
            <a:off x="8691613" y="1578543"/>
            <a:ext cx="1944303" cy="2202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337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STATA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Python | JavaScript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CD914-5B91-4D24-A0B3-490B8622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4" y="1925906"/>
            <a:ext cx="7727794" cy="43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 idea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Control structures | Flow control | Control statements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We want our programs/analysis to take decisions for us. Not to continue doing the same thing again and again, but to be able to decide what to do next.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Without control structures (AKA ‘flow control’) programs don’t do much.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What might you want a program to do for you?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Stop or start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Take a decision on what to do next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Do different things in different conditions: 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Time of day, or days of the week;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 data has certain properties: (stock market alert).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Do something many times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 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Dynamic programming / maximisation;</a:t>
            </a:r>
          </a:p>
          <a:p>
            <a:pPr marL="285750" marR="0" lvl="0" indent="339725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8107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Batches of analysis: downloading, cleaning, charting.</a:t>
            </a:r>
          </a:p>
          <a:p>
            <a:pPr marL="285750" marR="0" lvl="0" indent="-28575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904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Python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JavaScript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2A8AA-E0EC-4873-A5FD-C6B87F9BC7A0}"/>
              </a:ext>
            </a:extLst>
          </p:cNvPr>
          <p:cNvSpPr txBox="1"/>
          <p:nvPr/>
        </p:nvSpPr>
        <p:spPr>
          <a:xfrm>
            <a:off x="474234" y="2014138"/>
            <a:ext cx="7880494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 = [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"debt"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"deficit"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"GDP"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"inflation"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variables: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(i)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C9E1A9D-52C9-4565-B232-DBFCB93D03B6}"/>
              </a:ext>
            </a:extLst>
          </p:cNvPr>
          <p:cNvSpPr/>
          <p:nvPr/>
        </p:nvSpPr>
        <p:spPr>
          <a:xfrm>
            <a:off x="4283242" y="2714324"/>
            <a:ext cx="519764" cy="1410929"/>
          </a:xfrm>
          <a:prstGeom prst="rightBrace">
            <a:avLst/>
          </a:prstGeom>
          <a:noFill/>
          <a:ln w="38100">
            <a:solidFill>
              <a:srgbClr val="EB5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627DF2-368F-4724-A886-C062CD44DAD8}"/>
              </a:ext>
            </a:extLst>
          </p:cNvPr>
          <p:cNvCxnSpPr/>
          <p:nvPr/>
        </p:nvCxnSpPr>
        <p:spPr>
          <a:xfrm>
            <a:off x="5043638" y="3429000"/>
            <a:ext cx="3676850" cy="0"/>
          </a:xfrm>
          <a:prstGeom prst="straightConnector1">
            <a:avLst/>
          </a:prstGeom>
          <a:ln>
            <a:solidFill>
              <a:srgbClr val="EB5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433146-4C55-4B22-B879-A111B8D670D1}"/>
              </a:ext>
            </a:extLst>
          </p:cNvPr>
          <p:cNvSpPr txBox="1"/>
          <p:nvPr/>
        </p:nvSpPr>
        <p:spPr>
          <a:xfrm>
            <a:off x="8842149" y="3096622"/>
            <a:ext cx="27071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An example of subtle differences between languages / functions.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488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Python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JavaScript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59CC6-E862-49B3-B98C-6222934DCA63}"/>
              </a:ext>
            </a:extLst>
          </p:cNvPr>
          <p:cNvSpPr txBox="1"/>
          <p:nvPr/>
        </p:nvSpPr>
        <p:spPr>
          <a:xfrm>
            <a:off x="474233" y="1790623"/>
            <a:ext cx="750510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statement_3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Code block to run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01C50-E30C-4142-9245-FB7B218F0832}"/>
              </a:ext>
            </a:extLst>
          </p:cNvPr>
          <p:cNvSpPr txBox="1"/>
          <p:nvPr/>
        </p:nvSpPr>
        <p:spPr>
          <a:xfrm>
            <a:off x="474233" y="3429000"/>
            <a:ext cx="997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What happens 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Statement_1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runs once, before the code block starts.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Statament_2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defines a condition that must hold for the code block to run.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Statement_3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runs each time the code block has been executed.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50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Python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JavaScript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D1F93-CC66-4ACF-B7C2-0A49C368FAF7}"/>
              </a:ext>
            </a:extLst>
          </p:cNvPr>
          <p:cNvSpPr txBox="1"/>
          <p:nvPr/>
        </p:nvSpPr>
        <p:spPr>
          <a:xfrm>
            <a:off x="556428" y="1956339"/>
            <a:ext cx="484777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101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408728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Python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JavaScript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| 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8C49-A1D7-46D5-BF2E-07CA0DEBE6CA}"/>
              </a:ext>
            </a:extLst>
          </p:cNvPr>
          <p:cNvSpPr txBox="1"/>
          <p:nvPr/>
        </p:nvSpPr>
        <p:spPr>
          <a:xfrm>
            <a:off x="474234" y="2109316"/>
            <a:ext cx="7118368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Set a list of variables: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"debt"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"deficit"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"GDP"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"inflation"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We can index these: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Work out how long this thing is: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length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Iterate though it, printing out each particular variable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7F4BC-0BB6-4372-88CB-060A4776C3F0}"/>
              </a:ext>
            </a:extLst>
          </p:cNvPr>
          <p:cNvSpPr txBox="1"/>
          <p:nvPr/>
        </p:nvSpPr>
        <p:spPr>
          <a:xfrm>
            <a:off x="397232" y="6268670"/>
            <a:ext cx="375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 in this week’s DropBox folder</a:t>
            </a:r>
          </a:p>
        </p:txBody>
      </p:sp>
    </p:spTree>
    <p:extLst>
      <p:ext uri="{BB962C8B-B14F-4D97-AF65-F5344CB8AC3E}">
        <p14:creationId xmlns:p14="http://schemas.microsoft.com/office/powerpoint/2010/main" val="3898095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Python | JavaScript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10374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Again CSS is not really built for looping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However, it can repeat commands. An example: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@keyframes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(an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At-Rule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One example is the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@keyframes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@keyframes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border-pulsate2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0%  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10%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20%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30%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40%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167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50%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60%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70%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80%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.readingWeek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#122b39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border-radius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border-style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100%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animation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border-pulsate2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infinite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544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Excel | STATA | Python | JavaScript |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CSS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823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Again CSS is not built for looping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However, it can iterate over certain commands for a given time. One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@keyframes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border-pulsate2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0%  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10%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20%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30%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40%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47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167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50%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60%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70%  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230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34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80% {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#22e68b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.readingWeek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background-color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#122b39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border-radius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border-style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border-width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5px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100%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animation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border-pulsate2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infinite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pic>
        <p:nvPicPr>
          <p:cNvPr id="8" name="reading week">
            <a:hlinkClick r:id="" action="ppaction://media"/>
            <a:extLst>
              <a:ext uri="{FF2B5EF4-FFF2-40B4-BE49-F238E27FC236}">
                <a16:creationId xmlns:a16="http://schemas.microsoft.com/office/drawing/2014/main" id="{4E97EE21-DC51-4117-AD3A-1D702CF75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7179" y="2898845"/>
            <a:ext cx="3593739" cy="378565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FD55FA-82A2-41BD-9346-33CC0988F770}"/>
              </a:ext>
            </a:extLst>
          </p:cNvPr>
          <p:cNvCxnSpPr/>
          <p:nvPr/>
        </p:nvCxnSpPr>
        <p:spPr>
          <a:xfrm>
            <a:off x="6872438" y="4658627"/>
            <a:ext cx="1106905" cy="0"/>
          </a:xfrm>
          <a:prstGeom prst="straightConnector1">
            <a:avLst/>
          </a:prstGeom>
          <a:ln w="57150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128626" y="2661288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94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Batching analysis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1941792"/>
            <a:ext cx="8188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We often have too much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can visualising help us understand the data in the early stage of a project?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 intuition: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Think of a chart that summarises the data in some useful way: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[Useful options: histogram, percentiles as a swathe.]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 this chart for one part (one firm, one year, one product).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a loop: for each product, draw the chart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UK CPI data, which has ~1300 products.</a:t>
            </a:r>
          </a:p>
        </p:txBody>
      </p:sp>
    </p:spTree>
    <p:extLst>
      <p:ext uri="{BB962C8B-B14F-4D97-AF65-F5344CB8AC3E}">
        <p14:creationId xmlns:p14="http://schemas.microsoft.com/office/powerpoint/2010/main" val="1340139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82B82-9903-40A3-A8DC-CCB73D2A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"/>
            <a:ext cx="12192000" cy="68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5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Stop frame animation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5785930"/>
            <a:ext cx="5461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 intuition: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dates i, draw histogram if date==i. Save chart as png.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6E9F4-F680-4963-88AA-6246D5C2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9" y="1736002"/>
            <a:ext cx="6272263" cy="3777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AEF87-7615-4C3D-8BF2-ACBD68319226}"/>
              </a:ext>
            </a:extLst>
          </p:cNvPr>
          <p:cNvSpPr txBox="1"/>
          <p:nvPr/>
        </p:nvSpPr>
        <p:spPr>
          <a:xfrm>
            <a:off x="7363326" y="1905802"/>
            <a:ext cx="42707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Watch the video 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https://richarddavies.io/research/prices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[Scroll to the bottom]</a:t>
            </a:r>
          </a:p>
        </p:txBody>
      </p:sp>
    </p:spTree>
    <p:extLst>
      <p:ext uri="{BB962C8B-B14F-4D97-AF65-F5344CB8AC3E}">
        <p14:creationId xmlns:p14="http://schemas.microsoft.com/office/powerpoint/2010/main" val="410152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 big three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Sequence | Iteration | Conditionality/Selection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2050" name="Picture 2" descr="Python Control Flow Statements">
            <a:extLst>
              <a:ext uri="{FF2B5EF4-FFF2-40B4-BE49-F238E27FC236}">
                <a16:creationId xmlns:a16="http://schemas.microsoft.com/office/drawing/2014/main" id="{24E1F4A4-EC5F-49A1-AF23-9C8DDEB4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46" y="1920340"/>
            <a:ext cx="45243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58495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Programming languages typically feature three types of control: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Sequence.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Tells the program the order to do things in.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Selection/conditionality.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Makes a decision based on a testable condition.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Iteration.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Repeats a command over and over again, until a condition is met. Then stop and continue the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8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For fun: exploding bubbles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ABAB95-A58B-4DD5-B8F1-9D3FA473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559" y="1764573"/>
            <a:ext cx="3419475" cy="4124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75FE4-6216-4A3C-B415-A5F7C3A4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88" y="1799974"/>
            <a:ext cx="3490161" cy="36768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531749" y="5929061"/>
            <a:ext cx="9314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 intuition: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n bubbles, pick a size, x direction and y direction. Use random numbers so different each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1E289-2896-3731-BF0F-6355DF38462F}"/>
              </a:ext>
            </a:extLst>
          </p:cNvPr>
          <p:cNvSpPr txBox="1"/>
          <p:nvPr/>
        </p:nvSpPr>
        <p:spPr>
          <a:xfrm>
            <a:off x="4334347" y="555972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https://rapidcharts.io/index_old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1507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Aim for our code along – to understand the following (and why it is so helpful)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EB9A7-FFA0-5F26-64AB-1387D8B8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5" y="1702545"/>
            <a:ext cx="9521974" cy="48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87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315174"/>
            <a:ext cx="10387730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Using loops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Links to code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First examples of loops: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https://github.com/RDeconomist/RDeconomist.github.io/blob/main/data/DSEP_2_0_loopsExamples.ipynb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FRED data downloader, step by step: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https://github.com/RDeconomist/RDeconomist.github.io/blob/main/data/DSEP_2_1_LoopsFREDdownloader.ipynb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FRED data downloader, essential steps only: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https://github.com/RDeconomist/RDeconomist.github.io/blob/main/data/DSEP_2_2_loopsFREDshort.ipynb 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Discussion of ONS API: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https://github.com/RDeconomist/RDeconomist.github.io/blob/main/data/DSEP_2_3_loopsONS.ipynb</a:t>
            </a:r>
          </a:p>
        </p:txBody>
      </p:sp>
    </p:spTree>
    <p:extLst>
      <p:ext uri="{BB962C8B-B14F-4D97-AF65-F5344CB8AC3E}">
        <p14:creationId xmlns:p14="http://schemas.microsoft.com/office/powerpoint/2010/main" val="2303711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953BA42-F9F3-2D47-82EE-2971F7D9C843}"/>
              </a:ext>
            </a:extLst>
          </p:cNvPr>
          <p:cNvSpPr/>
          <p:nvPr/>
        </p:nvSpPr>
        <p:spPr>
          <a:xfrm>
            <a:off x="563366" y="379572"/>
            <a:ext cx="8669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Option 1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  Direct link to API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730FD7-0C0C-3840-A45A-39525BE7F044}"/>
              </a:ext>
            </a:extLst>
          </p:cNvPr>
          <p:cNvSpPr/>
          <p:nvPr/>
        </p:nvSpPr>
        <p:spPr>
          <a:xfrm>
            <a:off x="563366" y="2743200"/>
            <a:ext cx="1278134" cy="1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CBB195-347D-6641-A2DE-4B5B0DF5B69C}"/>
              </a:ext>
            </a:extLst>
          </p:cNvPr>
          <p:cNvSpPr/>
          <p:nvPr/>
        </p:nvSpPr>
        <p:spPr>
          <a:xfrm>
            <a:off x="5456933" y="2743200"/>
            <a:ext cx="1278134" cy="1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4D5C97-246A-494C-9013-A52E4117B130}"/>
              </a:ext>
            </a:extLst>
          </p:cNvPr>
          <p:cNvCxnSpPr>
            <a:stCxn id="2" idx="6"/>
            <a:endCxn id="29" idx="2"/>
          </p:cNvCxnSpPr>
          <p:nvPr/>
        </p:nvCxnSpPr>
        <p:spPr>
          <a:xfrm>
            <a:off x="1841500" y="3378200"/>
            <a:ext cx="3615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E4338-BDB5-924E-854D-713FAFF3CFF6}"/>
              </a:ext>
            </a:extLst>
          </p:cNvPr>
          <p:cNvSpPr/>
          <p:nvPr/>
        </p:nvSpPr>
        <p:spPr>
          <a:xfrm>
            <a:off x="7637266" y="1638492"/>
            <a:ext cx="455473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Pros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Auto-updating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No data errors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Slow/lags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Multiple downloads: may be costly if a paid API.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 API is unstable, your analysis becomes unstable.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12301-5F7C-B947-9EA1-0BAB6BADB617}"/>
              </a:ext>
            </a:extLst>
          </p:cNvPr>
          <p:cNvSpPr/>
          <p:nvPr/>
        </p:nvSpPr>
        <p:spPr>
          <a:xfrm>
            <a:off x="768849" y="4068236"/>
            <a:ext cx="127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Source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94D2E-9BD5-5748-80FE-76B7FF8AE9DE}"/>
              </a:ext>
            </a:extLst>
          </p:cNvPr>
          <p:cNvSpPr/>
          <p:nvPr/>
        </p:nvSpPr>
        <p:spPr>
          <a:xfrm>
            <a:off x="5456933" y="4058840"/>
            <a:ext cx="127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Your site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105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953BA42-F9F3-2D47-82EE-2971F7D9C843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Option 2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Link to live CSV file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086FEF-0DD0-0348-9090-DF181FEEB94D}"/>
              </a:ext>
            </a:extLst>
          </p:cNvPr>
          <p:cNvSpPr/>
          <p:nvPr/>
        </p:nvSpPr>
        <p:spPr>
          <a:xfrm>
            <a:off x="563366" y="2743200"/>
            <a:ext cx="1278134" cy="1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40C5A-2DB6-8345-8B3B-67E9300E6A3C}"/>
              </a:ext>
            </a:extLst>
          </p:cNvPr>
          <p:cNvSpPr/>
          <p:nvPr/>
        </p:nvSpPr>
        <p:spPr>
          <a:xfrm>
            <a:off x="5924550" y="2743200"/>
            <a:ext cx="1278134" cy="1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8CF08-5EA9-394A-8B19-6DE0063EBEDF}"/>
              </a:ext>
            </a:extLst>
          </p:cNvPr>
          <p:cNvSpPr/>
          <p:nvPr/>
        </p:nvSpPr>
        <p:spPr>
          <a:xfrm>
            <a:off x="3233541" y="2743200"/>
            <a:ext cx="1278134" cy="1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FD7E51-9466-F54A-A50B-C080E00042D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841500" y="3378200"/>
            <a:ext cx="149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0AA7B2-7DAA-5F46-B2A2-4E0F19215865}"/>
              </a:ext>
            </a:extLst>
          </p:cNvPr>
          <p:cNvCxnSpPr>
            <a:cxnSpLocks/>
          </p:cNvCxnSpPr>
          <p:nvPr/>
        </p:nvCxnSpPr>
        <p:spPr>
          <a:xfrm>
            <a:off x="4432300" y="3365500"/>
            <a:ext cx="149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B93BBAA-90B9-0A4C-BEC6-076C46612718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FB49C4-AEE0-0749-8F13-9C9E238B2A4D}"/>
              </a:ext>
            </a:extLst>
          </p:cNvPr>
          <p:cNvSpPr/>
          <p:nvPr/>
        </p:nvSpPr>
        <p:spPr>
          <a:xfrm>
            <a:off x="768849" y="4068236"/>
            <a:ext cx="127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Source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0014F-542E-084E-B695-1A2B8C942C56}"/>
              </a:ext>
            </a:extLst>
          </p:cNvPr>
          <p:cNvSpPr/>
          <p:nvPr/>
        </p:nvSpPr>
        <p:spPr>
          <a:xfrm>
            <a:off x="2997699" y="4068236"/>
            <a:ext cx="19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GitHub/Server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925CD4-8094-CB46-8627-3758B429BD10}"/>
              </a:ext>
            </a:extLst>
          </p:cNvPr>
          <p:cNvSpPr/>
          <p:nvPr/>
        </p:nvSpPr>
        <p:spPr>
          <a:xfrm>
            <a:off x="6096000" y="4068236"/>
            <a:ext cx="127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+mn-cs"/>
              </a:rPr>
              <a:t>Your site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2F6ED7-6503-0048-90B7-8DE00B3F2529}"/>
              </a:ext>
            </a:extLst>
          </p:cNvPr>
          <p:cNvSpPr/>
          <p:nvPr/>
        </p:nvSpPr>
        <p:spPr>
          <a:xfrm>
            <a:off x="7977883" y="1867906"/>
            <a:ext cx="474523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Pros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Fast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Stable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APIs don’t always exist: may be your only option.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Won’t auto-update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Requires maintenance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36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31D6F0-1FDB-6A7F-4008-3DA84CD7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B381-9B48-0C63-BE4F-EA197D00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3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4AD1C-F908-61B6-DD09-6DFD9B7F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B73908-3E63-1318-EFAE-9FB81F00FB8E}"/>
              </a:ext>
            </a:extLst>
          </p:cNvPr>
          <p:cNvSpPr txBox="1"/>
          <p:nvPr/>
        </p:nvSpPr>
        <p:spPr>
          <a:xfrm>
            <a:off x="798580" y="3609405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FDB105-C73D-A755-6D7D-7D04505099A2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Automated </a:t>
            </a:r>
            <a:r>
              <a:rPr lang="en-GB" sz="36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ata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access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B8E9B-E2CB-E9A9-AE86-6035F9C3E1F9}"/>
              </a:ext>
            </a:extLst>
          </p:cNvPr>
          <p:cNvSpPr txBox="1"/>
          <p:nvPr/>
        </p:nvSpPr>
        <p:spPr>
          <a:xfrm>
            <a:off x="798580" y="5288449"/>
            <a:ext cx="101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Circular Std Book" panose="020B0604020101020102" pitchFamily="34" charset="0"/>
              </a:rPr>
              <a:t>[30 min]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950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Manipulating data with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665642"/>
            <a:ext cx="11445948" cy="4751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Vega-Lite Editor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Simple Bar Chart example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 Object Array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Console. Basic example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 data return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192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Manipulating data with </a:t>
            </a:r>
            <a:r>
              <a:rPr lang="en-US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C3AB4-AD3E-45F0-B438-B8BC3EB9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B79AFA-824F-49A3-8059-2D6A15CD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1665642"/>
            <a:ext cx="11445948" cy="475158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Starting Google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Colab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Dictionaries. Basic example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Custom data request example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Load data into pandas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Display rows/columns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Setting index/columns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stack/unstack (sometimes also called pivot – e.g. in Excel or </a:t>
            </a:r>
            <a:r>
              <a:rPr lang="en-US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PowerBI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722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an API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6625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pplication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rogramming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nterface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API is a software intermediary that allows two applications to talk to each other. They are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everywhere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r>
              <a:rPr lang="en-GB" sz="2400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each time you use an app like Facebook or Instagram, send an instant message, or check your weather app on your phone, you are using an API (example: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 Watch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are extremely useful to developers and data scientists because they provide a way to share/access abstracted data and display/use it in a chosen setting</a:t>
            </a:r>
          </a:p>
        </p:txBody>
      </p:sp>
    </p:spTree>
    <p:extLst>
      <p:ext uri="{BB962C8B-B14F-4D97-AF65-F5344CB8AC3E}">
        <p14:creationId xmlns:p14="http://schemas.microsoft.com/office/powerpoint/2010/main" val="3752307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and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5"/>
            <a:ext cx="11445948" cy="48299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are useful for data scientists because they allow us to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data collection. Rather than manually downloading new data and re-uploading it to a server (like GitHub), we can ask our computer to ‘talk’ to another computer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examples: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 UK official data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for National Statistics 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Nomics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(cryptocurrencies)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Emissions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Control in data science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If-else | Loops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9917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In practical terms during a career in data you are going to make daily use two particular examples of these general ideas.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If-else.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Test some condition in your data. Based on the results of this test, take a number of different actions.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Loops.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Do the same thing to many pieces of data, many variables, many data sets. Or do the same thing on a number of different days.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These can be combined all possible ways. 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An if statement inside an if (AKA “nested”)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 loop withing a loop.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If inside a loop</a:t>
            </a:r>
          </a:p>
          <a:p>
            <a:pPr marL="542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Loop inside an if.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053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 guidance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499942"/>
            <a:ext cx="11445948" cy="48299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They all look different, but have a similar set up.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base url: e.g. </a:t>
            </a:r>
            <a:r>
              <a:rPr lang="en-GB" sz="2400" b="1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https://api.stlouisfed.org/fred/series/observations?</a:t>
            </a:r>
            <a:endParaRPr lang="en-GB" sz="2400" b="1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series of options you can choose</a:t>
            </a:r>
            <a:r>
              <a:rPr lang="en-GB" sz="2400" dirty="0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400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series_id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GB" sz="2400" dirty="0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file_type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u="sng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time_start</a:t>
            </a:r>
            <a:r>
              <a:rPr lang="en-GB" sz="2400" u="sng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Often a request for your API key: </a:t>
            </a:r>
            <a:r>
              <a:rPr lang="en-GB" sz="2400" dirty="0" err="1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api_key</a:t>
            </a:r>
            <a:r>
              <a:rPr lang="en-GB" sz="2400" dirty="0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Often, when the API requires more information/choices from you, a series of </a:t>
            </a:r>
            <a:r>
              <a:rPr lang="en-GB" sz="2400" dirty="0">
                <a:solidFill>
                  <a:srgbClr val="FF0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&amp;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symbols. An example: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20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https://api.stlouisfed.org/fred/series/observations?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series_id=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UNRATE</a:t>
            </a:r>
            <a:r>
              <a:rPr lang="en-GB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api_key=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22ee7a76e736e32f54f5df0a7171538d</a:t>
            </a:r>
            <a:r>
              <a:rPr lang="en-GB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file_type=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endParaRPr lang="en-GB" sz="2000" dirty="0">
              <a:solidFill>
                <a:srgbClr val="F4C2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1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EBEAFF-3A75-47F5-A53C-CEB0A373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24" y="317634"/>
            <a:ext cx="6509800" cy="6073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8C422-2241-4F01-AED8-7FC27C065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857" y="2696927"/>
            <a:ext cx="3895725" cy="809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25F1A5-9EA4-45BD-827E-27105DE57F1E}"/>
              </a:ext>
            </a:extLst>
          </p:cNvPr>
          <p:cNvSpPr txBox="1"/>
          <p:nvPr/>
        </p:nvSpPr>
        <p:spPr>
          <a:xfrm>
            <a:off x="7622857" y="1254311"/>
            <a:ext cx="28301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Raw JSON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Download a JSON formatter plug in for your browser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117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D2F68-BFF1-4B89-A065-190E33F6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1" y="257416"/>
            <a:ext cx="6445919" cy="63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9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B6900E9-E04E-4D3E-B64D-04FE5031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3" y="848628"/>
            <a:ext cx="111442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42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Examples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5"/>
            <a:ext cx="11445948" cy="482996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Sport data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https://app.sportdataapi.com/api/v1/soccer/matches?</a:t>
            </a:r>
            <a:r>
              <a:rPr lang="en-GB" sz="18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apikey=</a:t>
            </a:r>
            <a:r>
              <a:rPr lang="en-GB" sz="18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xyzb8050-f3d3-11eb-808b-334144de1112</a:t>
            </a:r>
            <a:r>
              <a:rPr lang="en-GB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18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season_id=</a:t>
            </a:r>
            <a:r>
              <a:rPr lang="en-GB" sz="18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1980</a:t>
            </a:r>
            <a:endParaRPr lang="en-GB" sz="1800" dirty="0">
              <a:solidFill>
                <a:srgbClr val="F4C2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Bitcoin data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https://rest.coinapi.io/v1/ohlcv/BTC/USD/history?</a:t>
            </a:r>
            <a:r>
              <a:rPr lang="en-GB" sz="18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period_id=</a:t>
            </a:r>
            <a:r>
              <a:rPr lang="en-GB" sz="18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8HRS</a:t>
            </a:r>
            <a:r>
              <a:rPr lang="en-GB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18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time_start=</a:t>
            </a:r>
            <a:r>
              <a:rPr lang="en-GB" sz="18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2021-08-01T00:00:00</a:t>
            </a:r>
            <a:r>
              <a:rPr lang="en-GB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18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limit=</a:t>
            </a:r>
            <a:r>
              <a:rPr lang="en-GB" sz="18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100</a:t>
            </a:r>
            <a:r>
              <a:rPr lang="en-GB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18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apikey=</a:t>
            </a:r>
            <a:r>
              <a:rPr lang="en-GB" sz="18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FXA2BB27-5458-4X</a:t>
            </a:r>
            <a:endParaRPr lang="en-GB" sz="1800" dirty="0">
              <a:solidFill>
                <a:srgbClr val="F4C2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sz="1200" dirty="0">
              <a:solidFill>
                <a:schemeClr val="bg1"/>
              </a:solidFill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sz="1400" dirty="0">
              <a:solidFill>
                <a:srgbClr val="F4C2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There are many more examples in the week 3 </a:t>
            </a:r>
            <a:r>
              <a:rPr lang="en-GB" sz="2000" dirty="0" err="1">
                <a:solidFill>
                  <a:schemeClr val="bg1"/>
                </a:solidFill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DropBox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folder. 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82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Golden Rule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14" y="2241088"/>
            <a:ext cx="6817701" cy="598366"/>
          </a:xfrm>
        </p:spPr>
        <p:txBody>
          <a:bodyPr>
            <a:normAutofit fontScale="25000" lnSpcReduction="20000"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Every API will have a documentation page.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Setting out what queries you can use, the options etc.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8000" b="1" dirty="0">
                <a:solidFill>
                  <a:srgbClr val="F4C245"/>
                </a:solidFill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Read it.</a:t>
            </a:r>
            <a:endParaRPr lang="en-GB" sz="7200" b="1" dirty="0">
              <a:solidFill>
                <a:srgbClr val="F4C245"/>
              </a:solidFill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sz="7200" dirty="0">
              <a:solidFill>
                <a:schemeClr val="bg1"/>
              </a:solidFill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087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Worked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445948" cy="48299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Here is an example of a chart which pulls data from the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Covid-19 API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FB8672-3804-5C46-8B50-F02AE90A8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42" y="2509207"/>
            <a:ext cx="6956536" cy="300448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5B6FDF1-08C5-0842-80B3-3490BE645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2" y="2509207"/>
            <a:ext cx="3348509" cy="30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9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445948" cy="48299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Edit the URL to draw data from a different country: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65177E-E38F-B941-9BAE-D67830270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8" y="2472113"/>
            <a:ext cx="7315363" cy="310055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1F0F1F5-95F2-A74A-8EE3-944E3809E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83" y="2472113"/>
            <a:ext cx="3596638" cy="3100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23E4E6-44CB-E741-8C45-DE7C29CA1327}"/>
              </a:ext>
            </a:extLst>
          </p:cNvPr>
          <p:cNvCxnSpPr>
            <a:cxnSpLocks/>
          </p:cNvCxnSpPr>
          <p:nvPr/>
        </p:nvCxnSpPr>
        <p:spPr>
          <a:xfrm flipH="1">
            <a:off x="6184900" y="1665643"/>
            <a:ext cx="1846283" cy="1445857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B2059C-55FB-F24B-970A-75D4219E8B43}"/>
              </a:ext>
            </a:extLst>
          </p:cNvPr>
          <p:cNvSpPr txBox="1"/>
          <p:nvPr/>
        </p:nvSpPr>
        <p:spPr>
          <a:xfrm>
            <a:off x="7609655" y="1296311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URL tweaked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48E01-27C3-4242-84C0-31BDB9B1BF89}"/>
              </a:ext>
            </a:extLst>
          </p:cNvPr>
          <p:cNvCxnSpPr>
            <a:cxnSpLocks/>
          </p:cNvCxnSpPr>
          <p:nvPr/>
        </p:nvCxnSpPr>
        <p:spPr>
          <a:xfrm flipH="1">
            <a:off x="10306704" y="1276773"/>
            <a:ext cx="599103" cy="1576079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84FF92-A5A5-C045-BB14-4B04BA622146}"/>
              </a:ext>
            </a:extLst>
          </p:cNvPr>
          <p:cNvSpPr txBox="1"/>
          <p:nvPr/>
        </p:nvSpPr>
        <p:spPr>
          <a:xfrm>
            <a:off x="10074275" y="610519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Chart now shows UK data</a:t>
            </a:r>
          </a:p>
        </p:txBody>
      </p:sp>
    </p:spTree>
    <p:extLst>
      <p:ext uri="{BB962C8B-B14F-4D97-AF65-F5344CB8AC3E}">
        <p14:creationId xmlns:p14="http://schemas.microsoft.com/office/powerpoint/2010/main" val="2412645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445948" cy="48299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chart uses the </a:t>
            </a:r>
            <a:r>
              <a:rPr lang="en-GB" sz="20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Police API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The location is selected by entering coordinates in the URL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3AE05-5421-D148-95B4-F028E71EE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3" y="2474894"/>
            <a:ext cx="9650098" cy="954106"/>
          </a:xfrm>
          <a:prstGeom prst="rect">
            <a:avLst/>
          </a:prstGeom>
        </p:spPr>
      </p:pic>
      <p:pic>
        <p:nvPicPr>
          <p:cNvPr id="8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10215D89-6FD3-D440-B62B-7412503B9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2" y="3592738"/>
            <a:ext cx="3583061" cy="2764517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A1DFDA-BC78-DB44-8540-6CF24531F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00" y="3642177"/>
            <a:ext cx="4148417" cy="27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18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445948" cy="48299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Change the coordinates in the URL to adjust the crime location to Clifton Village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EC5AF-813C-2B44-908A-0F4C7B2E97D8}"/>
              </a:ext>
            </a:extLst>
          </p:cNvPr>
          <p:cNvSpPr txBox="1"/>
          <p:nvPr/>
        </p:nvSpPr>
        <p:spPr>
          <a:xfrm>
            <a:off x="8206554" y="3712937"/>
            <a:ext cx="3083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URL tweaked using coordinates from Google maps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59CE9A-20B5-C145-8833-49F6DDB95BDC}"/>
              </a:ext>
            </a:extLst>
          </p:cNvPr>
          <p:cNvSpPr txBox="1"/>
          <p:nvPr/>
        </p:nvSpPr>
        <p:spPr>
          <a:xfrm>
            <a:off x="5118100" y="5545747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Chart now shows data for Clifton</a:t>
            </a:r>
          </a:p>
        </p:txBody>
      </p:sp>
      <p:pic>
        <p:nvPicPr>
          <p:cNvPr id="23" name="Picture 22" descr="Chart, sunburst chart&#10;&#10;Description automatically generated">
            <a:extLst>
              <a:ext uri="{FF2B5EF4-FFF2-40B4-BE49-F238E27FC236}">
                <a16:creationId xmlns:a16="http://schemas.microsoft.com/office/drawing/2014/main" id="{5FFBAD38-4F17-D54E-A1B9-297782D25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8" y="3429000"/>
            <a:ext cx="3683073" cy="28145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AECA6E-7FFB-BD4B-8EEC-8F5DAD825424}"/>
              </a:ext>
            </a:extLst>
          </p:cNvPr>
          <p:cNvCxnSpPr>
            <a:cxnSpLocks/>
          </p:cNvCxnSpPr>
          <p:nvPr/>
        </p:nvCxnSpPr>
        <p:spPr>
          <a:xfrm flipH="1" flipV="1">
            <a:off x="3416300" y="5545747"/>
            <a:ext cx="1683560" cy="323164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A picture containing map&#10;&#10;Description automatically generated">
            <a:extLst>
              <a:ext uri="{FF2B5EF4-FFF2-40B4-BE49-F238E27FC236}">
                <a16:creationId xmlns:a16="http://schemas.microsoft.com/office/drawing/2014/main" id="{5FA501B3-3BB3-B343-8AA5-00F82A1AD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76" y="4383583"/>
            <a:ext cx="3416300" cy="2161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360043-48AF-D240-88EC-34E7BA332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8" y="2308289"/>
            <a:ext cx="9415423" cy="80473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2B6282-2184-AA4D-8B2F-7259CBD57C2E}"/>
              </a:ext>
            </a:extLst>
          </p:cNvPr>
          <p:cNvCxnSpPr>
            <a:cxnSpLocks/>
          </p:cNvCxnSpPr>
          <p:nvPr/>
        </p:nvCxnSpPr>
        <p:spPr>
          <a:xfrm flipH="1" flipV="1">
            <a:off x="8788400" y="2743200"/>
            <a:ext cx="419100" cy="914401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46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How many languages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Five?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006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503663-50FB-8ABE-A344-820EBC25B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8A05E2-AC0C-8D9E-3739-F10F31494909}"/>
              </a:ext>
            </a:extLst>
          </p:cNvPr>
          <p:cNvSpPr txBox="1"/>
          <p:nvPr/>
        </p:nvSpPr>
        <p:spPr>
          <a:xfrm>
            <a:off x="1141863" y="1166842"/>
            <a:ext cx="97172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ECO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 API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1C232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api.econ.ac/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40E0D0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gbr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8064A2">
                    <a:lumMod val="60000"/>
                    <a:lumOff val="40000"/>
                  </a:srgb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unem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60000"/>
                  <a:lumOff val="40000"/>
                </a:srgb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api.econ.ac/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40E0D0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usa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/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8064A2">
                    <a:lumMod val="60000"/>
                    <a:lumOff val="40000"/>
                  </a:srgb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unem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60000"/>
                  <a:lumOff val="40000"/>
                </a:srgb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60000"/>
                  <a:lumOff val="40000"/>
                </a:srgb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econ.ac/data-hub</a:t>
            </a:r>
          </a:p>
        </p:txBody>
      </p:sp>
    </p:spTree>
    <p:extLst>
      <p:ext uri="{BB962C8B-B14F-4D97-AF65-F5344CB8AC3E}">
        <p14:creationId xmlns:p14="http://schemas.microsoft.com/office/powerpoint/2010/main" val="652310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B91A5-64AD-291A-3EC7-1E15F2AA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1AE693-A4A4-3941-545D-F1F168E9B617}"/>
              </a:ext>
            </a:extLst>
          </p:cNvPr>
          <p:cNvSpPr txBox="1"/>
          <p:nvPr/>
        </p:nvSpPr>
        <p:spPr>
          <a:xfrm>
            <a:off x="1237397" y="2093516"/>
            <a:ext cx="97172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start in the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ECO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Data Hub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then customize in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Vega-Lite</a:t>
            </a:r>
          </a:p>
        </p:txBody>
      </p:sp>
    </p:spTree>
    <p:extLst>
      <p:ext uri="{BB962C8B-B14F-4D97-AF65-F5344CB8AC3E}">
        <p14:creationId xmlns:p14="http://schemas.microsoft.com/office/powerpoint/2010/main" val="15664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How many languages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Three?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59AD8-221F-4CFF-89FA-E1B3038D6F93}"/>
              </a:ext>
            </a:extLst>
          </p:cNvPr>
          <p:cNvSpPr/>
          <p:nvPr/>
        </p:nvSpPr>
        <p:spPr>
          <a:xfrm>
            <a:off x="3086100" y="1800225"/>
            <a:ext cx="5762625" cy="4308871"/>
          </a:xfrm>
          <a:prstGeom prst="roundRect">
            <a:avLst/>
          </a:prstGeom>
          <a:noFill/>
          <a:ln w="57150">
            <a:solidFill>
              <a:srgbClr val="36B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25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Conditionals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4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9303" y="957573"/>
            <a:ext cx="5081278" cy="49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E9AD-F637-7699-8425-0E02672A64DE}"/>
              </a:ext>
            </a:extLst>
          </p:cNvPr>
          <p:cNvSpPr txBox="1"/>
          <p:nvPr/>
        </p:nvSpPr>
        <p:spPr>
          <a:xfrm>
            <a:off x="6333623" y="933509"/>
            <a:ext cx="2982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Code as a tree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|  Conditional statements influence which branch your code goes along. </a:t>
            </a:r>
          </a:p>
        </p:txBody>
      </p:sp>
    </p:spTree>
    <p:extLst>
      <p:ext uri="{BB962C8B-B14F-4D97-AF65-F5344CB8AC3E}">
        <p14:creationId xmlns:p14="http://schemas.microsoft.com/office/powerpoint/2010/main" val="4213433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6B7B4"/>
      </a:hlink>
      <a:folHlink>
        <a:srgbClr val="36B7B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3626</Words>
  <Application>Microsoft Office PowerPoint</Application>
  <PresentationFormat>Widescreen</PresentationFormat>
  <Paragraphs>596</Paragraphs>
  <Slides>61</Slides>
  <Notes>42</Notes>
  <HiddenSlides>7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Abadi Extra Light</vt:lpstr>
      <vt:lpstr>Arial</vt:lpstr>
      <vt:lpstr>Calibri</vt:lpstr>
      <vt:lpstr>Calibri Light</vt:lpstr>
      <vt:lpstr>Circular Std Book</vt:lpstr>
      <vt:lpstr>Consolas</vt:lpstr>
      <vt:lpstr>Times New Roman</vt:lpstr>
      <vt:lpstr>Office Theme</vt:lpstr>
      <vt:lpstr>2_Office Theme</vt:lpstr>
      <vt:lpstr>5_Custom Design</vt:lpstr>
      <vt:lpstr>1_Office Theme</vt:lpstr>
      <vt:lpstr>Session 3. Accessing data programmatically</vt:lpstr>
      <vt:lpstr>Session 3. Accessing data programmatically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Conditionals.</vt:lpstr>
      <vt:lpstr>PowerPoint Presentation</vt:lpstr>
      <vt:lpstr>PowerPoint Presentation</vt:lpstr>
      <vt:lpstr>PowerPoint Presentation</vt:lpstr>
      <vt:lpstr>= == === 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3. Accessing data programmatically</vt:lpstr>
      <vt:lpstr>Manipulating data with JavaScript</vt:lpstr>
      <vt:lpstr>Manipulating data with python</vt:lpstr>
      <vt:lpstr>What is an API?</vt:lpstr>
      <vt:lpstr>APIs and data science.</vt:lpstr>
      <vt:lpstr>API guidance.</vt:lpstr>
      <vt:lpstr>PowerPoint Presentation</vt:lpstr>
      <vt:lpstr>PowerPoint Presentation</vt:lpstr>
      <vt:lpstr>PowerPoint Presentation</vt:lpstr>
      <vt:lpstr>Examples.</vt:lpstr>
      <vt:lpstr>Golden Rule.</vt:lpstr>
      <vt:lpstr>Worked example.</vt:lpstr>
      <vt:lpstr>Example.</vt:lpstr>
      <vt:lpstr>Example.</vt:lpstr>
      <vt:lpstr>Example.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Dénes CSALA</cp:lastModifiedBy>
  <cp:revision>75</cp:revision>
  <dcterms:created xsi:type="dcterms:W3CDTF">2021-07-20T09:12:48Z</dcterms:created>
  <dcterms:modified xsi:type="dcterms:W3CDTF">2024-02-12T12:05:24Z</dcterms:modified>
</cp:coreProperties>
</file>